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50"/>
  </p:notesMasterIdLst>
  <p:sldIdLst>
    <p:sldId id="280" r:id="rId3"/>
    <p:sldId id="289" r:id="rId4"/>
    <p:sldId id="278" r:id="rId5"/>
    <p:sldId id="281" r:id="rId6"/>
    <p:sldId id="315" r:id="rId7"/>
    <p:sldId id="294" r:id="rId8"/>
    <p:sldId id="291" r:id="rId9"/>
    <p:sldId id="292" r:id="rId10"/>
    <p:sldId id="316" r:id="rId11"/>
    <p:sldId id="313" r:id="rId12"/>
    <p:sldId id="302" r:id="rId13"/>
    <p:sldId id="314" r:id="rId14"/>
    <p:sldId id="290" r:id="rId15"/>
    <p:sldId id="268" r:id="rId16"/>
    <p:sldId id="282" r:id="rId17"/>
    <p:sldId id="283" r:id="rId18"/>
    <p:sldId id="284" r:id="rId19"/>
    <p:sldId id="274" r:id="rId20"/>
    <p:sldId id="317" r:id="rId21"/>
    <p:sldId id="331" r:id="rId22"/>
    <p:sldId id="312" r:id="rId23"/>
    <p:sldId id="286" r:id="rId24"/>
    <p:sldId id="332" r:id="rId25"/>
    <p:sldId id="288" r:id="rId26"/>
    <p:sldId id="336" r:id="rId27"/>
    <p:sldId id="333" r:id="rId28"/>
    <p:sldId id="334" r:id="rId29"/>
    <p:sldId id="335" r:id="rId30"/>
    <p:sldId id="337" r:id="rId31"/>
    <p:sldId id="338" r:id="rId32"/>
    <p:sldId id="303" r:id="rId33"/>
    <p:sldId id="305" r:id="rId34"/>
    <p:sldId id="321" r:id="rId35"/>
    <p:sldId id="320" r:id="rId36"/>
    <p:sldId id="323" r:id="rId37"/>
    <p:sldId id="324" r:id="rId38"/>
    <p:sldId id="326" r:id="rId39"/>
    <p:sldId id="306" r:id="rId40"/>
    <p:sldId id="319" r:id="rId41"/>
    <p:sldId id="307" r:id="rId42"/>
    <p:sldId id="327" r:id="rId43"/>
    <p:sldId id="329" r:id="rId44"/>
    <p:sldId id="328" r:id="rId45"/>
    <p:sldId id="310" r:id="rId46"/>
    <p:sldId id="330" r:id="rId47"/>
    <p:sldId id="318" r:id="rId48"/>
    <p:sldId id="262" r:id="rId49"/>
  </p:sldIdLst>
  <p:sldSz cx="9144000" cy="5143500" type="screen16x9"/>
  <p:notesSz cx="6858000" cy="9144000"/>
  <p:custDataLst>
    <p:tags r:id="rId5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1B0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7B34E-95DC-487F-8A44-EB04E4ABA574}" v="649" dt="2019-01-30T12:23:35.368"/>
    <p1510:client id="{68BCB887-8842-4C60-A15E-A393D7D87C55}" v="167" dt="2019-01-29T21:17:16.279"/>
    <p1510:client id="{46360C8E-49FD-4017-AD5F-33BE95F4BE76}" v="134" dt="2019-01-29T23:52:09.790"/>
    <p1510:client id="{889E36D8-0A21-42BF-A61C-6DE91BA5EDEF}" v="19" dt="2019-01-30T13:20:1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158"/>
        <p:guide pos="5602"/>
        <p:guide pos="61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tedeschi" userId="S::yannick.tedeschi@ipsa.fr::70eec1eb-df9d-49e0-a7f6-ad05d9828a09" providerId="AD" clId="Web-{F537B34E-95DC-487F-8A44-EB04E4ABA574}"/>
    <pc:docChg chg="addSld delSld modSld sldOrd">
      <pc:chgData name="yannick tedeschi" userId="S::yannick.tedeschi@ipsa.fr::70eec1eb-df9d-49e0-a7f6-ad05d9828a09" providerId="AD" clId="Web-{F537B34E-95DC-487F-8A44-EB04E4ABA574}" dt="2019-01-30T12:23:35.368" v="718"/>
      <pc:docMkLst>
        <pc:docMk/>
      </pc:docMkLst>
      <pc:sldChg chg="delSp del">
        <pc:chgData name="yannick tedeschi" userId="S::yannick.tedeschi@ipsa.fr::70eec1eb-df9d-49e0-a7f6-ad05d9828a09" providerId="AD" clId="Web-{F537B34E-95DC-487F-8A44-EB04E4ABA574}" dt="2019-01-30T11:55:31.958" v="124"/>
        <pc:sldMkLst>
          <pc:docMk/>
          <pc:sldMk cId="1717096185" sldId="287"/>
        </pc:sldMkLst>
        <pc:picChg chg="del">
          <ac:chgData name="yannick tedeschi" userId="S::yannick.tedeschi@ipsa.fr::70eec1eb-df9d-49e0-a7f6-ad05d9828a09" providerId="AD" clId="Web-{F537B34E-95DC-487F-8A44-EB04E4ABA574}" dt="2019-01-30T11:55:18.114" v="122"/>
          <ac:picMkLst>
            <pc:docMk/>
            <pc:sldMk cId="1717096185" sldId="287"/>
            <ac:picMk id="20" creationId="{5E211120-578E-4723-ABA8-00A4BDEB9FC4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1:55:19.114" v="123"/>
          <ac:picMkLst>
            <pc:docMk/>
            <pc:sldMk cId="1717096185" sldId="287"/>
            <ac:picMk id="21" creationId="{CEA3BA54-7A2F-4848-A035-5032781FAB06}"/>
          </ac:picMkLst>
        </pc:picChg>
      </pc:sldChg>
      <pc:sldChg chg="addSp delSp modSp ord">
        <pc:chgData name="yannick tedeschi" userId="S::yannick.tedeschi@ipsa.fr::70eec1eb-df9d-49e0-a7f6-ad05d9828a09" providerId="AD" clId="Web-{F537B34E-95DC-487F-8A44-EB04E4ABA574}" dt="2019-01-30T12:22:48.587" v="715" actId="1076"/>
        <pc:sldMkLst>
          <pc:docMk/>
          <pc:sldMk cId="655859967" sldId="288"/>
        </pc:sldMkLst>
        <pc:spChg chg="mod">
          <ac:chgData name="yannick tedeschi" userId="S::yannick.tedeschi@ipsa.fr::70eec1eb-df9d-49e0-a7f6-ad05d9828a09" providerId="AD" clId="Web-{F537B34E-95DC-487F-8A44-EB04E4ABA574}" dt="2019-01-30T11:57:39.115" v="145" actId="14100"/>
          <ac:spMkLst>
            <pc:docMk/>
            <pc:sldMk cId="655859967" sldId="288"/>
            <ac:spMk id="2" creationId="{8ACDBCA7-9DF1-4083-BA6C-610165690531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22:48.587" v="715" actId="1076"/>
          <ac:spMkLst>
            <pc:docMk/>
            <pc:sldMk cId="655859967" sldId="288"/>
            <ac:spMk id="3" creationId="{04EE545C-8650-41C7-9D0C-DB42D6A3242C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22:39.993" v="714" actId="1076"/>
          <ac:spMkLst>
            <pc:docMk/>
            <pc:sldMk cId="655859967" sldId="288"/>
            <ac:spMk id="5" creationId="{E101F0E6-1867-40B0-AB7D-9A3CB9DAA62B}"/>
          </ac:spMkLst>
        </pc:spChg>
        <pc:grpChg chg="del">
          <ac:chgData name="yannick tedeschi" userId="S::yannick.tedeschi@ipsa.fr::70eec1eb-df9d-49e0-a7f6-ad05d9828a09" providerId="AD" clId="Web-{F537B34E-95DC-487F-8A44-EB04E4ABA574}" dt="2019-01-30T12:21:19.727" v="652"/>
          <ac:grpSpMkLst>
            <pc:docMk/>
            <pc:sldMk cId="655859967" sldId="288"/>
            <ac:grpSpMk id="8" creationId="{D20E817F-5AA5-4EA3-81E0-74EDF8197584}"/>
          </ac:grpSpMkLst>
        </pc:grpChg>
        <pc:grpChg chg="add del mod">
          <ac:chgData name="yannick tedeschi" userId="S::yannick.tedeschi@ipsa.fr::70eec1eb-df9d-49e0-a7f6-ad05d9828a09" providerId="AD" clId="Web-{F537B34E-95DC-487F-8A44-EB04E4ABA574}" dt="2019-01-30T11:56:04.739" v="129"/>
          <ac:grpSpMkLst>
            <pc:docMk/>
            <pc:sldMk cId="655859967" sldId="288"/>
            <ac:grpSpMk id="16" creationId="{7302C696-FE90-410C-A703-51F5527D25A5}"/>
          </ac:grpSpMkLst>
        </pc:grpChg>
        <pc:grpChg chg="del">
          <ac:chgData name="yannick tedeschi" userId="S::yannick.tedeschi@ipsa.fr::70eec1eb-df9d-49e0-a7f6-ad05d9828a09" providerId="AD" clId="Web-{F537B34E-95DC-487F-8A44-EB04E4ABA574}" dt="2019-01-30T11:55:55.146" v="126"/>
          <ac:grpSpMkLst>
            <pc:docMk/>
            <pc:sldMk cId="655859967" sldId="288"/>
            <ac:grpSpMk id="17" creationId="{6E2DD52F-12DA-4962-B1BD-A9FC5CE71B54}"/>
          </ac:grpSpMkLst>
        </pc:grpChg>
      </pc:sldChg>
      <pc:sldChg chg="modSp">
        <pc:chgData name="yannick tedeschi" userId="S::yannick.tedeschi@ipsa.fr::70eec1eb-df9d-49e0-a7f6-ad05d9828a09" providerId="AD" clId="Web-{F537B34E-95DC-487F-8A44-EB04E4ABA574}" dt="2019-01-30T12:18:38.633" v="474" actId="1076"/>
        <pc:sldMkLst>
          <pc:docMk/>
          <pc:sldMk cId="61584601" sldId="314"/>
        </pc:sldMkLst>
        <pc:grpChg chg="mod">
          <ac:chgData name="yannick tedeschi" userId="S::yannick.tedeschi@ipsa.fr::70eec1eb-df9d-49e0-a7f6-ad05d9828a09" providerId="AD" clId="Web-{F537B34E-95DC-487F-8A44-EB04E4ABA574}" dt="2019-01-30T12:18:38.633" v="474" actId="1076"/>
          <ac:grpSpMkLst>
            <pc:docMk/>
            <pc:sldMk cId="61584601" sldId="314"/>
            <ac:grpSpMk id="87" creationId="{D011C121-E15E-447C-952B-23340B34ADA5}"/>
          </ac:grpSpMkLst>
        </pc:grpChg>
        <pc:cxnChg chg="mod">
          <ac:chgData name="yannick tedeschi" userId="S::yannick.tedeschi@ipsa.fr::70eec1eb-df9d-49e0-a7f6-ad05d9828a09" providerId="AD" clId="Web-{F537B34E-95DC-487F-8A44-EB04E4ABA574}" dt="2019-01-30T12:18:38.633" v="474" actId="1076"/>
          <ac:cxnSpMkLst>
            <pc:docMk/>
            <pc:sldMk cId="61584601" sldId="314"/>
            <ac:cxnSpMk id="60" creationId="{442E8E4A-D7B7-4864-A146-BF389F5552AD}"/>
          </ac:cxnSpMkLst>
        </pc:cxnChg>
      </pc:sldChg>
      <pc:sldChg chg="modSp add ord replId">
        <pc:chgData name="yannick tedeschi" userId="S::yannick.tedeschi@ipsa.fr::70eec1eb-df9d-49e0-a7f6-ad05d9828a09" providerId="AD" clId="Web-{F537B34E-95DC-487F-8A44-EB04E4ABA574}" dt="2019-01-30T11:45:39.847" v="45" actId="20577"/>
        <pc:sldMkLst>
          <pc:docMk/>
          <pc:sldMk cId="3559220846" sldId="331"/>
        </pc:sldMkLst>
        <pc:spChg chg="mod">
          <ac:chgData name="yannick tedeschi" userId="S::yannick.tedeschi@ipsa.fr::70eec1eb-df9d-49e0-a7f6-ad05d9828a09" providerId="AD" clId="Web-{F537B34E-95DC-487F-8A44-EB04E4ABA574}" dt="2019-01-30T11:45:39.847" v="45" actId="20577"/>
          <ac:spMkLst>
            <pc:docMk/>
            <pc:sldMk cId="3559220846" sldId="331"/>
            <ac:spMk id="24" creationId="{00000000-0000-0000-0000-000000000000}"/>
          </ac:spMkLst>
        </pc:spChg>
      </pc:sldChg>
      <pc:sldChg chg="addSp delSp modSp new">
        <pc:chgData name="yannick tedeschi" userId="S::yannick.tedeschi@ipsa.fr::70eec1eb-df9d-49e0-a7f6-ad05d9828a09" providerId="AD" clId="Web-{F537B34E-95DC-487F-8A44-EB04E4ABA574}" dt="2019-01-30T12:23:35.368" v="718"/>
        <pc:sldMkLst>
          <pc:docMk/>
          <pc:sldMk cId="2908237283" sldId="332"/>
        </pc:sldMkLst>
        <pc:spChg chg="mod">
          <ac:chgData name="yannick tedeschi" userId="S::yannick.tedeschi@ipsa.fr::70eec1eb-df9d-49e0-a7f6-ad05d9828a09" providerId="AD" clId="Web-{F537B34E-95DC-487F-8A44-EB04E4ABA574}" dt="2019-01-30T11:50:50.348" v="105" actId="14100"/>
          <ac:spMkLst>
            <pc:docMk/>
            <pc:sldMk cId="2908237283" sldId="332"/>
            <ac:spMk id="2" creationId="{CD1FD760-661C-474C-9157-9DD8C6291ABF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9.332" v="57"/>
          <ac:spMkLst>
            <pc:docMk/>
            <pc:sldMk cId="2908237283" sldId="332"/>
            <ac:spMk id="3" creationId="{FCA78237-2155-4FB6-93D1-9C99CA5B31B9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7.801" v="56"/>
          <ac:spMkLst>
            <pc:docMk/>
            <pc:sldMk cId="2908237283" sldId="332"/>
            <ac:spMk id="4" creationId="{CB6E6CFC-A740-4279-9648-E527069A0C90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6.817" v="55"/>
          <ac:spMkLst>
            <pc:docMk/>
            <pc:sldMk cId="2908237283" sldId="332"/>
            <ac:spMk id="5" creationId="{9036CD43-4563-424F-96A6-0F7C2A22AAEE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2.067" v="52"/>
          <ac:spMkLst>
            <pc:docMk/>
            <pc:sldMk cId="2908237283" sldId="332"/>
            <ac:spMk id="6" creationId="{9D357924-C3A5-4B30-BE18-B68A79C3436A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4.363" v="53"/>
          <ac:spMkLst>
            <pc:docMk/>
            <pc:sldMk cId="2908237283" sldId="332"/>
            <ac:spMk id="7" creationId="{C1235D73-C96F-415B-8ABA-BBA46E384FBC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45.426" v="54"/>
          <ac:spMkLst>
            <pc:docMk/>
            <pc:sldMk cId="2908237283" sldId="332"/>
            <ac:spMk id="8" creationId="{37863DB7-A2AF-4BA9-AA3A-96ACF816748A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36.910" v="49"/>
          <ac:spMkLst>
            <pc:docMk/>
            <pc:sldMk cId="2908237283" sldId="332"/>
            <ac:spMk id="9" creationId="{197F64A7-156E-4384-A0ED-1219D419E8E2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38.723" v="50"/>
          <ac:spMkLst>
            <pc:docMk/>
            <pc:sldMk cId="2908237283" sldId="332"/>
            <ac:spMk id="10" creationId="{D8F99CE2-FC21-4328-BC38-FD592D372F42}"/>
          </ac:spMkLst>
        </pc:spChg>
        <pc:spChg chg="del">
          <ac:chgData name="yannick tedeschi" userId="S::yannick.tedeschi@ipsa.fr::70eec1eb-df9d-49e0-a7f6-ad05d9828a09" providerId="AD" clId="Web-{F537B34E-95DC-487F-8A44-EB04E4ABA574}" dt="2019-01-30T11:49:39.910" v="51"/>
          <ac:spMkLst>
            <pc:docMk/>
            <pc:sldMk cId="2908237283" sldId="332"/>
            <ac:spMk id="11" creationId="{6C8797E5-7D68-4D76-99D7-4937523D9457}"/>
          </ac:spMkLst>
        </pc:spChg>
        <pc:spChg chg="add del">
          <ac:chgData name="yannick tedeschi" userId="S::yannick.tedeschi@ipsa.fr::70eec1eb-df9d-49e0-a7f6-ad05d9828a09" providerId="AD" clId="Web-{F537B34E-95DC-487F-8A44-EB04E4ABA574}" dt="2019-01-30T11:50:14.676" v="77"/>
          <ac:spMkLst>
            <pc:docMk/>
            <pc:sldMk cId="2908237283" sldId="332"/>
            <ac:spMk id="13" creationId="{EE667DB0-EBCF-40EB-8805-250E30ED9A6E}"/>
          </ac:spMkLst>
        </pc:spChg>
        <pc:spChg chg="add del mod">
          <ac:chgData name="yannick tedeschi" userId="S::yannick.tedeschi@ipsa.fr::70eec1eb-df9d-49e0-a7f6-ad05d9828a09" providerId="AD" clId="Web-{F537B34E-95DC-487F-8A44-EB04E4ABA574}" dt="2019-01-30T11:50:34.832" v="80"/>
          <ac:spMkLst>
            <pc:docMk/>
            <pc:sldMk cId="2908237283" sldId="332"/>
            <ac:spMk id="15" creationId="{FDBEFEFD-29D3-46F7-BC7D-3A1500C72A10}"/>
          </ac:spMkLst>
        </pc:spChg>
        <pc:picChg chg="add mod">
          <ac:chgData name="yannick tedeschi" userId="S::yannick.tedeschi@ipsa.fr::70eec1eb-df9d-49e0-a7f6-ad05d9828a09" providerId="AD" clId="Web-{F537B34E-95DC-487F-8A44-EB04E4ABA574}" dt="2019-01-30T12:23:35.368" v="718"/>
          <ac:picMkLst>
            <pc:docMk/>
            <pc:sldMk cId="2908237283" sldId="332"/>
            <ac:picMk id="16" creationId="{57DEC73D-84AE-4136-B042-1BFCFC0DED84}"/>
          </ac:picMkLst>
        </pc:picChg>
        <pc:picChg chg="add mod">
          <ac:chgData name="yannick tedeschi" userId="S::yannick.tedeschi@ipsa.fr::70eec1eb-df9d-49e0-a7f6-ad05d9828a09" providerId="AD" clId="Web-{F537B34E-95DC-487F-8A44-EB04E4ABA574}" dt="2019-01-30T11:54:46.239" v="120" actId="14100"/>
          <ac:picMkLst>
            <pc:docMk/>
            <pc:sldMk cId="2908237283" sldId="332"/>
            <ac:picMk id="18" creationId="{D6F581B5-8575-4D9F-8787-75C7BA11474F}"/>
          </ac:picMkLst>
        </pc:picChg>
      </pc:sldChg>
      <pc:sldChg chg="modSp add replId">
        <pc:chgData name="yannick tedeschi" userId="S::yannick.tedeschi@ipsa.fr::70eec1eb-df9d-49e0-a7f6-ad05d9828a09" providerId="AD" clId="Web-{F537B34E-95DC-487F-8A44-EB04E4ABA574}" dt="2019-01-30T11:57:58.536" v="169" actId="14100"/>
        <pc:sldMkLst>
          <pc:docMk/>
          <pc:sldMk cId="1793636287" sldId="333"/>
        </pc:sldMkLst>
        <pc:spChg chg="mod">
          <ac:chgData name="yannick tedeschi" userId="S::yannick.tedeschi@ipsa.fr::70eec1eb-df9d-49e0-a7f6-ad05d9828a09" providerId="AD" clId="Web-{F537B34E-95DC-487F-8A44-EB04E4ABA574}" dt="2019-01-30T11:57:58.536" v="169" actId="14100"/>
          <ac:spMkLst>
            <pc:docMk/>
            <pc:sldMk cId="1793636287" sldId="333"/>
            <ac:spMk id="2" creationId="{8ACDBCA7-9DF1-4083-BA6C-610165690531}"/>
          </ac:spMkLst>
        </pc:spChg>
      </pc:sldChg>
      <pc:sldChg chg="addSp delSp modSp add replId">
        <pc:chgData name="yannick tedeschi" userId="S::yannick.tedeschi@ipsa.fr::70eec1eb-df9d-49e0-a7f6-ad05d9828a09" providerId="AD" clId="Web-{F537B34E-95DC-487F-8A44-EB04E4ABA574}" dt="2019-01-30T11:59:02.818" v="215" actId="1076"/>
        <pc:sldMkLst>
          <pc:docMk/>
          <pc:sldMk cId="4230173232" sldId="334"/>
        </pc:sldMkLst>
        <pc:spChg chg="mod">
          <ac:chgData name="yannick tedeschi" userId="S::yannick.tedeschi@ipsa.fr::70eec1eb-df9d-49e0-a7f6-ad05d9828a09" providerId="AD" clId="Web-{F537B34E-95DC-487F-8A44-EB04E4ABA574}" dt="2019-01-30T11:58:21.130" v="203" actId="20577"/>
          <ac:spMkLst>
            <pc:docMk/>
            <pc:sldMk cId="4230173232" sldId="334"/>
            <ac:spMk id="2" creationId="{8ACDBCA7-9DF1-4083-BA6C-610165690531}"/>
          </ac:spMkLst>
        </pc:spChg>
        <pc:grpChg chg="del">
          <ac:chgData name="yannick tedeschi" userId="S::yannick.tedeschi@ipsa.fr::70eec1eb-df9d-49e0-a7f6-ad05d9828a09" providerId="AD" clId="Web-{F537B34E-95DC-487F-8A44-EB04E4ABA574}" dt="2019-01-30T11:58:29.021" v="209"/>
          <ac:grpSpMkLst>
            <pc:docMk/>
            <pc:sldMk cId="4230173232" sldId="334"/>
            <ac:grpSpMk id="8" creationId="{D20E817F-5AA5-4EA3-81E0-74EDF8197584}"/>
          </ac:grpSpMkLst>
        </pc:grpChg>
        <pc:grpChg chg="del">
          <ac:chgData name="yannick tedeschi" userId="S::yannick.tedeschi@ipsa.fr::70eec1eb-df9d-49e0-a7f6-ad05d9828a09" providerId="AD" clId="Web-{F537B34E-95DC-487F-8A44-EB04E4ABA574}" dt="2019-01-30T11:58:27.349" v="208"/>
          <ac:grpSpMkLst>
            <pc:docMk/>
            <pc:sldMk cId="4230173232" sldId="334"/>
            <ac:grpSpMk id="17" creationId="{6E2DD52F-12DA-4962-B1BD-A9FC5CE71B54}"/>
          </ac:grpSpMkLst>
        </pc:grpChg>
        <pc:picChg chg="add mod">
          <ac:chgData name="yannick tedeschi" userId="S::yannick.tedeschi@ipsa.fr::70eec1eb-df9d-49e0-a7f6-ad05d9828a09" providerId="AD" clId="Web-{F537B34E-95DC-487F-8A44-EB04E4ABA574}" dt="2019-01-30T11:59:02.818" v="215" actId="1076"/>
          <ac:picMkLst>
            <pc:docMk/>
            <pc:sldMk cId="4230173232" sldId="334"/>
            <ac:picMk id="3" creationId="{02439868-E980-451F-A5E2-841911E40BA5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1:58:24.646" v="206"/>
          <ac:picMkLst>
            <pc:docMk/>
            <pc:sldMk cId="4230173232" sldId="334"/>
            <ac:picMk id="20" creationId="{5E211120-578E-4723-ABA8-00A4BDEB9FC4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1:58:25.708" v="207"/>
          <ac:picMkLst>
            <pc:docMk/>
            <pc:sldMk cId="4230173232" sldId="334"/>
            <ac:picMk id="21" creationId="{CEA3BA54-7A2F-4848-A035-5032781FAB06}"/>
          </ac:picMkLst>
        </pc:picChg>
      </pc:sldChg>
      <pc:sldChg chg="addSp delSp modSp add replId">
        <pc:chgData name="yannick tedeschi" userId="S::yannick.tedeschi@ipsa.fr::70eec1eb-df9d-49e0-a7f6-ad05d9828a09" providerId="AD" clId="Web-{F537B34E-95DC-487F-8A44-EB04E4ABA574}" dt="2019-01-30T12:20:07.165" v="612" actId="20577"/>
        <pc:sldMkLst>
          <pc:docMk/>
          <pc:sldMk cId="84782810" sldId="335"/>
        </pc:sldMkLst>
        <pc:spChg chg="mod">
          <ac:chgData name="yannick tedeschi" userId="S::yannick.tedeschi@ipsa.fr::70eec1eb-df9d-49e0-a7f6-ad05d9828a09" providerId="AD" clId="Web-{F537B34E-95DC-487F-8A44-EB04E4ABA574}" dt="2019-01-30T12:09:41.538" v="393" actId="14100"/>
          <ac:spMkLst>
            <pc:docMk/>
            <pc:sldMk cId="84782810" sldId="335"/>
            <ac:spMk id="2" creationId="{8ACDBCA7-9DF1-4083-BA6C-610165690531}"/>
          </ac:spMkLst>
        </pc:spChg>
        <pc:spChg chg="add del">
          <ac:chgData name="yannick tedeschi" userId="S::yannick.tedeschi@ipsa.fr::70eec1eb-df9d-49e0-a7f6-ad05d9828a09" providerId="AD" clId="Web-{F537B34E-95DC-487F-8A44-EB04E4ABA574}" dt="2019-01-30T12:16:54.180" v="469"/>
          <ac:spMkLst>
            <pc:docMk/>
            <pc:sldMk cId="84782810" sldId="335"/>
            <ac:spMk id="9" creationId="{3EFA3FA3-3CB9-4403-9139-92A796513197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19:44.602" v="587" actId="1076"/>
          <ac:spMkLst>
            <pc:docMk/>
            <pc:sldMk cId="84782810" sldId="335"/>
            <ac:spMk id="11" creationId="{F5343CC6-ED71-4081-8D0D-898CE42AD6BD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20:07.165" v="612" actId="20577"/>
          <ac:spMkLst>
            <pc:docMk/>
            <pc:sldMk cId="84782810" sldId="335"/>
            <ac:spMk id="25" creationId="{056D2B9E-828B-4DA4-97CB-13D341D65835}"/>
          </ac:spMkLst>
        </pc:spChg>
        <pc:grpChg chg="add del mod">
          <ac:chgData name="yannick tedeschi" userId="S::yannick.tedeschi@ipsa.fr::70eec1eb-df9d-49e0-a7f6-ad05d9828a09" providerId="AD" clId="Web-{F537B34E-95DC-487F-8A44-EB04E4ABA574}" dt="2019-01-30T12:17:29.883" v="472"/>
          <ac:grpSpMkLst>
            <pc:docMk/>
            <pc:sldMk cId="84782810" sldId="335"/>
            <ac:grpSpMk id="10" creationId="{91167DB8-B708-4C72-8CEF-B22340DDC190}"/>
          </ac:grpSpMkLst>
        </pc:grpChg>
        <pc:grpChg chg="add del">
          <ac:chgData name="yannick tedeschi" userId="S::yannick.tedeschi@ipsa.fr::70eec1eb-df9d-49e0-a7f6-ad05d9828a09" providerId="AD" clId="Web-{F537B34E-95DC-487F-8A44-EB04E4ABA574}" dt="2019-01-30T12:19:50.461" v="589"/>
          <ac:grpSpMkLst>
            <pc:docMk/>
            <pc:sldMk cId="84782810" sldId="335"/>
            <ac:grpSpMk id="12" creationId="{6C4CBFEB-8E7E-4195-9486-F0CA95B20C2E}"/>
          </ac:grpSpMkLst>
        </pc:grpChg>
        <pc:picChg chg="del">
          <ac:chgData name="yannick tedeschi" userId="S::yannick.tedeschi@ipsa.fr::70eec1eb-df9d-49e0-a7f6-ad05d9828a09" providerId="AD" clId="Web-{F537B34E-95DC-487F-8A44-EB04E4ABA574}" dt="2019-01-30T11:59:59.802" v="256"/>
          <ac:picMkLst>
            <pc:docMk/>
            <pc:sldMk cId="84782810" sldId="335"/>
            <ac:picMk id="3" creationId="{02439868-E980-451F-A5E2-841911E40BA5}"/>
          </ac:picMkLst>
        </pc:picChg>
        <pc:picChg chg="add mod">
          <ac:chgData name="yannick tedeschi" userId="S::yannick.tedeschi@ipsa.fr::70eec1eb-df9d-49e0-a7f6-ad05d9828a09" providerId="AD" clId="Web-{F537B34E-95DC-487F-8A44-EB04E4ABA574}" dt="2019-01-30T12:10:45.460" v="404" actId="1076"/>
          <ac:picMkLst>
            <pc:docMk/>
            <pc:sldMk cId="84782810" sldId="335"/>
            <ac:picMk id="5" creationId="{471335D3-6F2C-481F-A02F-5CB629C14072}"/>
          </ac:picMkLst>
        </pc:picChg>
        <pc:picChg chg="add mod">
          <ac:chgData name="yannick tedeschi" userId="S::yannick.tedeschi@ipsa.fr::70eec1eb-df9d-49e0-a7f6-ad05d9828a09" providerId="AD" clId="Web-{F537B34E-95DC-487F-8A44-EB04E4ABA574}" dt="2019-01-30T12:10:50.054" v="405" actId="1076"/>
          <ac:picMkLst>
            <pc:docMk/>
            <pc:sldMk cId="84782810" sldId="335"/>
            <ac:picMk id="7" creationId="{9C2878BB-3E81-410F-A41F-5C515F0E49F8}"/>
          </ac:picMkLst>
        </pc:picChg>
      </pc:sldChg>
      <pc:sldChg chg="addSp delSp modSp add replId">
        <pc:chgData name="yannick tedeschi" userId="S::yannick.tedeschi@ipsa.fr::70eec1eb-df9d-49e0-a7f6-ad05d9828a09" providerId="AD" clId="Web-{F537B34E-95DC-487F-8A44-EB04E4ABA574}" dt="2019-01-30T12:01:40.537" v="330" actId="1076"/>
        <pc:sldMkLst>
          <pc:docMk/>
          <pc:sldMk cId="3079598933" sldId="336"/>
        </pc:sldMkLst>
        <pc:spChg chg="mod">
          <ac:chgData name="yannick tedeschi" userId="S::yannick.tedeschi@ipsa.fr::70eec1eb-df9d-49e0-a7f6-ad05d9828a09" providerId="AD" clId="Web-{F537B34E-95DC-487F-8A44-EB04E4ABA574}" dt="2019-01-30T12:00:34.084" v="323" actId="14100"/>
          <ac:spMkLst>
            <pc:docMk/>
            <pc:sldMk cId="3079598933" sldId="336"/>
            <ac:spMk id="2" creationId="{8ACDBCA7-9DF1-4083-BA6C-610165690531}"/>
          </ac:spMkLst>
        </pc:spChg>
        <pc:grpChg chg="del">
          <ac:chgData name="yannick tedeschi" userId="S::yannick.tedeschi@ipsa.fr::70eec1eb-df9d-49e0-a7f6-ad05d9828a09" providerId="AD" clId="Web-{F537B34E-95DC-487F-8A44-EB04E4ABA574}" dt="2019-01-30T12:00:38.740" v="326"/>
          <ac:grpSpMkLst>
            <pc:docMk/>
            <pc:sldMk cId="3079598933" sldId="336"/>
            <ac:grpSpMk id="8" creationId="{D20E817F-5AA5-4EA3-81E0-74EDF8197584}"/>
          </ac:grpSpMkLst>
        </pc:grpChg>
        <pc:picChg chg="add mod">
          <ac:chgData name="yannick tedeschi" userId="S::yannick.tedeschi@ipsa.fr::70eec1eb-df9d-49e0-a7f6-ad05d9828a09" providerId="AD" clId="Web-{F537B34E-95DC-487F-8A44-EB04E4ABA574}" dt="2019-01-30T12:01:40.537" v="330" actId="1076"/>
          <ac:picMkLst>
            <pc:docMk/>
            <pc:sldMk cId="3079598933" sldId="336"/>
            <ac:picMk id="3" creationId="{EAD12D3A-190B-4F9E-A371-334056A4A09C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2:00:37.787" v="325"/>
          <ac:picMkLst>
            <pc:docMk/>
            <pc:sldMk cId="3079598933" sldId="336"/>
            <ac:picMk id="12" creationId="{6D756A8E-ED9D-406D-9D5E-018AE81ABEAB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2:00:36.927" v="324"/>
          <ac:picMkLst>
            <pc:docMk/>
            <pc:sldMk cId="3079598933" sldId="336"/>
            <ac:picMk id="13" creationId="{4A927D91-3BC6-42E2-ABCA-2DBF4A0E5AA4}"/>
          </ac:picMkLst>
        </pc:picChg>
      </pc:sldChg>
      <pc:sldChg chg="addSp delSp modSp add replId">
        <pc:chgData name="yannick tedeschi" userId="S::yannick.tedeschi@ipsa.fr::70eec1eb-df9d-49e0-a7f6-ad05d9828a09" providerId="AD" clId="Web-{F537B34E-95DC-487F-8A44-EB04E4ABA574}" dt="2019-01-30T12:21:03.134" v="649" actId="20577"/>
        <pc:sldMkLst>
          <pc:docMk/>
          <pc:sldMk cId="1706245451" sldId="337"/>
        </pc:sldMkLst>
        <pc:spChg chg="mod">
          <ac:chgData name="yannick tedeschi" userId="S::yannick.tedeschi@ipsa.fr::70eec1eb-df9d-49e0-a7f6-ad05d9828a09" providerId="AD" clId="Web-{F537B34E-95DC-487F-8A44-EB04E4ABA574}" dt="2019-01-30T12:11:17.523" v="409" actId="20577"/>
          <ac:spMkLst>
            <pc:docMk/>
            <pc:sldMk cId="1706245451" sldId="337"/>
            <ac:spMk id="2" creationId="{8ACDBCA7-9DF1-4083-BA6C-610165690531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20:49.883" v="644" actId="1076"/>
          <ac:spMkLst>
            <pc:docMk/>
            <pc:sldMk cId="1706245451" sldId="337"/>
            <ac:spMk id="10" creationId="{D5B138FE-E788-43ED-A8E9-78B6D320B0F3}"/>
          </ac:spMkLst>
        </pc:spChg>
        <pc:spChg chg="add mod">
          <ac:chgData name="yannick tedeschi" userId="S::yannick.tedeschi@ipsa.fr::70eec1eb-df9d-49e0-a7f6-ad05d9828a09" providerId="AD" clId="Web-{F537B34E-95DC-487F-8A44-EB04E4ABA574}" dt="2019-01-30T12:21:03.134" v="649" actId="20577"/>
          <ac:spMkLst>
            <pc:docMk/>
            <pc:sldMk cId="1706245451" sldId="337"/>
            <ac:spMk id="11" creationId="{016C4402-C8B5-4422-BB2B-485C47C5F5C7}"/>
          </ac:spMkLst>
        </pc:spChg>
        <pc:picChg chg="add mod">
          <ac:chgData name="yannick tedeschi" userId="S::yannick.tedeschi@ipsa.fr::70eec1eb-df9d-49e0-a7f6-ad05d9828a09" providerId="AD" clId="Web-{F537B34E-95DC-487F-8A44-EB04E4ABA574}" dt="2019-01-30T12:12:16.507" v="427" actId="1076"/>
          <ac:picMkLst>
            <pc:docMk/>
            <pc:sldMk cId="1706245451" sldId="337"/>
            <ac:picMk id="3" creationId="{A039FA2D-8BFC-4D95-AD7F-281B8D80E26D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2:11:19.710" v="412"/>
          <ac:picMkLst>
            <pc:docMk/>
            <pc:sldMk cId="1706245451" sldId="337"/>
            <ac:picMk id="5" creationId="{471335D3-6F2C-481F-A02F-5CB629C14072}"/>
          </ac:picMkLst>
        </pc:picChg>
        <pc:picChg chg="del">
          <ac:chgData name="yannick tedeschi" userId="S::yannick.tedeschi@ipsa.fr::70eec1eb-df9d-49e0-a7f6-ad05d9828a09" providerId="AD" clId="Web-{F537B34E-95DC-487F-8A44-EB04E4ABA574}" dt="2019-01-30T12:11:20.289" v="413"/>
          <ac:picMkLst>
            <pc:docMk/>
            <pc:sldMk cId="1706245451" sldId="337"/>
            <ac:picMk id="7" creationId="{9C2878BB-3E81-410F-A41F-5C515F0E49F8}"/>
          </ac:picMkLst>
        </pc:picChg>
        <pc:picChg chg="add mod">
          <ac:chgData name="yannick tedeschi" userId="S::yannick.tedeschi@ipsa.fr::70eec1eb-df9d-49e0-a7f6-ad05d9828a09" providerId="AD" clId="Web-{F537B34E-95DC-487F-8A44-EB04E4ABA574}" dt="2019-01-30T12:12:19.523" v="428" actId="1076"/>
          <ac:picMkLst>
            <pc:docMk/>
            <pc:sldMk cId="1706245451" sldId="337"/>
            <ac:picMk id="8" creationId="{73BC4E2C-1A69-4F1B-8C82-6BB3569100E7}"/>
          </ac:picMkLst>
        </pc:picChg>
      </pc:sldChg>
      <pc:sldChg chg="addSp delSp modSp add ord replId">
        <pc:chgData name="yannick tedeschi" userId="S::yannick.tedeschi@ipsa.fr::70eec1eb-df9d-49e0-a7f6-ad05d9828a09" providerId="AD" clId="Web-{F537B34E-95DC-487F-8A44-EB04E4ABA574}" dt="2019-01-30T12:14:55.789" v="467" actId="1076"/>
        <pc:sldMkLst>
          <pc:docMk/>
          <pc:sldMk cId="3931802630" sldId="338"/>
        </pc:sldMkLst>
        <pc:spChg chg="mod">
          <ac:chgData name="yannick tedeschi" userId="S::yannick.tedeschi@ipsa.fr::70eec1eb-df9d-49e0-a7f6-ad05d9828a09" providerId="AD" clId="Web-{F537B34E-95DC-487F-8A44-EB04E4ABA574}" dt="2019-01-30T12:14:55.789" v="467" actId="1076"/>
          <ac:spMkLst>
            <pc:docMk/>
            <pc:sldMk cId="3931802630" sldId="338"/>
            <ac:spMk id="2" creationId="{8ACDBCA7-9DF1-4083-BA6C-610165690531}"/>
          </ac:spMkLst>
        </pc:spChg>
        <pc:picChg chg="del">
          <ac:chgData name="yannick tedeschi" userId="S::yannick.tedeschi@ipsa.fr::70eec1eb-df9d-49e0-a7f6-ad05d9828a09" providerId="AD" clId="Web-{F537B34E-95DC-487F-8A44-EB04E4ABA574}" dt="2019-01-30T12:13:08.023" v="454"/>
          <ac:picMkLst>
            <pc:docMk/>
            <pc:sldMk cId="3931802630" sldId="338"/>
            <ac:picMk id="3" creationId="{02439868-E980-451F-A5E2-841911E40BA5}"/>
          </ac:picMkLst>
        </pc:picChg>
        <pc:picChg chg="add mod">
          <ac:chgData name="yannick tedeschi" userId="S::yannick.tedeschi@ipsa.fr::70eec1eb-df9d-49e0-a7f6-ad05d9828a09" providerId="AD" clId="Web-{F537B34E-95DC-487F-8A44-EB04E4ABA574}" dt="2019-01-30T12:14:51.273" v="466" actId="1076"/>
          <ac:picMkLst>
            <pc:docMk/>
            <pc:sldMk cId="3931802630" sldId="338"/>
            <ac:picMk id="5" creationId="{F34D6DA9-E18E-4B3F-B54E-E725C49A36FB}"/>
          </ac:picMkLst>
        </pc:picChg>
      </pc:sldChg>
    </pc:docChg>
  </pc:docChgLst>
  <pc:docChgLst>
    <pc:chgData name="daniel shaghoolian" userId="e2eeafb9-04e5-4c5a-8a23-accf740a3753" providerId="ADAL" clId="{46360C8E-49FD-4017-AD5F-33BE95F4BE76}"/>
    <pc:docChg chg="undo custSel addSld delSld modSld sldOrd">
      <pc:chgData name="daniel shaghoolian" userId="e2eeafb9-04e5-4c5a-8a23-accf740a3753" providerId="ADAL" clId="{46360C8E-49FD-4017-AD5F-33BE95F4BE76}" dt="2019-01-30T00:03:26.589" v="1852" actId="20577"/>
      <pc:docMkLst>
        <pc:docMk/>
      </pc:docMkLst>
      <pc:sldChg chg="modSp">
        <pc:chgData name="daniel shaghoolian" userId="e2eeafb9-04e5-4c5a-8a23-accf740a3753" providerId="ADAL" clId="{46360C8E-49FD-4017-AD5F-33BE95F4BE76}" dt="2019-01-30T00:03:26.589" v="1852" actId="20577"/>
        <pc:sldMkLst>
          <pc:docMk/>
          <pc:sldMk cId="1317808435" sldId="280"/>
        </pc:sldMkLst>
        <pc:spChg chg="mod">
          <ac:chgData name="daniel shaghoolian" userId="e2eeafb9-04e5-4c5a-8a23-accf740a3753" providerId="ADAL" clId="{46360C8E-49FD-4017-AD5F-33BE95F4BE76}" dt="2019-01-30T00:03:26.589" v="1852" actId="20577"/>
          <ac:spMkLst>
            <pc:docMk/>
            <pc:sldMk cId="1317808435" sldId="280"/>
            <ac:spMk id="9" creationId="{00000000-0000-0000-0000-000000000000}"/>
          </ac:spMkLst>
        </pc:spChg>
      </pc:sldChg>
      <pc:sldChg chg="modSp">
        <pc:chgData name="daniel shaghoolian" userId="e2eeafb9-04e5-4c5a-8a23-accf740a3753" providerId="ADAL" clId="{46360C8E-49FD-4017-AD5F-33BE95F4BE76}" dt="2019-01-29T23:18:32.736" v="386" actId="20577"/>
        <pc:sldMkLst>
          <pc:docMk/>
          <pc:sldMk cId="233591666" sldId="305"/>
        </pc:sldMkLst>
        <pc:spChg chg="mod">
          <ac:chgData name="daniel shaghoolian" userId="e2eeafb9-04e5-4c5a-8a23-accf740a3753" providerId="ADAL" clId="{46360C8E-49FD-4017-AD5F-33BE95F4BE76}" dt="2019-01-29T23:18:32.736" v="386" actId="20577"/>
          <ac:spMkLst>
            <pc:docMk/>
            <pc:sldMk cId="233591666" sldId="305"/>
            <ac:spMk id="49" creationId="{00000000-0000-0000-0000-000000000000}"/>
          </ac:spMkLst>
        </pc:spChg>
      </pc:sldChg>
      <pc:sldChg chg="modSp">
        <pc:chgData name="daniel shaghoolian" userId="e2eeafb9-04e5-4c5a-8a23-accf740a3753" providerId="ADAL" clId="{46360C8E-49FD-4017-AD5F-33BE95F4BE76}" dt="2019-01-29T22:32:39.958" v="233" actId="20577"/>
        <pc:sldMkLst>
          <pc:docMk/>
          <pc:sldMk cId="3981576119" sldId="307"/>
        </pc:sldMkLst>
        <pc:spChg chg="mod">
          <ac:chgData name="daniel shaghoolian" userId="e2eeafb9-04e5-4c5a-8a23-accf740a3753" providerId="ADAL" clId="{46360C8E-49FD-4017-AD5F-33BE95F4BE76}" dt="2019-01-29T22:32:39.958" v="233" actId="20577"/>
          <ac:spMkLst>
            <pc:docMk/>
            <pc:sldMk cId="3981576119" sldId="307"/>
            <ac:spMk id="2" creationId="{8ACDBCA7-9DF1-4083-BA6C-610165690531}"/>
          </ac:spMkLst>
        </pc:spChg>
      </pc:sldChg>
      <pc:sldChg chg="delSp modSp del ord">
        <pc:chgData name="daniel shaghoolian" userId="e2eeafb9-04e5-4c5a-8a23-accf740a3753" providerId="ADAL" clId="{46360C8E-49FD-4017-AD5F-33BE95F4BE76}" dt="2019-01-29T23:51:58.311" v="1247" actId="2696"/>
        <pc:sldMkLst>
          <pc:docMk/>
          <pc:sldMk cId="542452937" sldId="309"/>
        </pc:sldMkLst>
        <pc:spChg chg="mod">
          <ac:chgData name="daniel shaghoolian" userId="e2eeafb9-04e5-4c5a-8a23-accf740a3753" providerId="ADAL" clId="{46360C8E-49FD-4017-AD5F-33BE95F4BE76}" dt="2019-01-29T22:33:21.536" v="239" actId="20577"/>
          <ac:spMkLst>
            <pc:docMk/>
            <pc:sldMk cId="542452937" sldId="309"/>
            <ac:spMk id="39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51:47.848" v="1245" actId="478"/>
          <ac:spMkLst>
            <pc:docMk/>
            <pc:sldMk cId="542452937" sldId="309"/>
            <ac:spMk id="45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51:48.650" v="1246" actId="478"/>
          <ac:spMkLst>
            <pc:docMk/>
            <pc:sldMk cId="542452937" sldId="309"/>
            <ac:spMk id="62" creationId="{00000000-0000-0000-0000-000000000000}"/>
          </ac:spMkLst>
        </pc:spChg>
      </pc:sldChg>
      <pc:sldChg chg="modSp ord">
        <pc:chgData name="daniel shaghoolian" userId="e2eeafb9-04e5-4c5a-8a23-accf740a3753" providerId="ADAL" clId="{46360C8E-49FD-4017-AD5F-33BE95F4BE76}" dt="2019-01-29T23:47:48.707" v="1187"/>
        <pc:sldMkLst>
          <pc:docMk/>
          <pc:sldMk cId="1439843637" sldId="310"/>
        </pc:sldMkLst>
        <pc:picChg chg="mod">
          <ac:chgData name="daniel shaghoolian" userId="e2eeafb9-04e5-4c5a-8a23-accf740a3753" providerId="ADAL" clId="{46360C8E-49FD-4017-AD5F-33BE95F4BE76}" dt="2019-01-29T21:13:32.606" v="0" actId="1076"/>
          <ac:picMkLst>
            <pc:docMk/>
            <pc:sldMk cId="1439843637" sldId="310"/>
            <ac:picMk id="5" creationId="{22C04F42-567B-448C-8E58-F8ECED171503}"/>
          </ac:picMkLst>
        </pc:picChg>
      </pc:sldChg>
      <pc:sldChg chg="addSp delSp modSp add ord">
        <pc:chgData name="daniel shaghoolian" userId="e2eeafb9-04e5-4c5a-8a23-accf740a3753" providerId="ADAL" clId="{46360C8E-49FD-4017-AD5F-33BE95F4BE76}" dt="2019-01-29T22:32:27.722" v="225" actId="1076"/>
        <pc:sldMkLst>
          <pc:docMk/>
          <pc:sldMk cId="1207051579" sldId="319"/>
        </pc:sldMkLst>
        <pc:spChg chg="mod">
          <ac:chgData name="daniel shaghoolian" userId="e2eeafb9-04e5-4c5a-8a23-accf740a3753" providerId="ADAL" clId="{46360C8E-49FD-4017-AD5F-33BE95F4BE76}" dt="2019-01-29T22:24:56.155" v="44" actId="20577"/>
          <ac:spMkLst>
            <pc:docMk/>
            <pc:sldMk cId="1207051579" sldId="319"/>
            <ac:spMk id="2" creationId="{00000000-0000-0000-0000-000000000000}"/>
          </ac:spMkLst>
        </pc:spChg>
        <pc:spChg chg="add">
          <ac:chgData name="daniel shaghoolian" userId="e2eeafb9-04e5-4c5a-8a23-accf740a3753" providerId="ADAL" clId="{46360C8E-49FD-4017-AD5F-33BE95F4BE76}" dt="2019-01-29T22:26:54.282" v="183"/>
          <ac:spMkLst>
            <pc:docMk/>
            <pc:sldMk cId="1207051579" sldId="319"/>
            <ac:spMk id="5" creationId="{023CC6D5-3ACE-496D-A8E9-864DD3A2F468}"/>
          </ac:spMkLst>
        </pc:spChg>
        <pc:spChg chg="mod">
          <ac:chgData name="daniel shaghoolian" userId="e2eeafb9-04e5-4c5a-8a23-accf740a3753" providerId="ADAL" clId="{46360C8E-49FD-4017-AD5F-33BE95F4BE76}" dt="2019-01-29T22:25:12.433" v="94" actId="20577"/>
          <ac:spMkLst>
            <pc:docMk/>
            <pc:sldMk cId="1207051579" sldId="319"/>
            <ac:spMk id="39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2:26:15.423" v="178" actId="1076"/>
          <ac:spMkLst>
            <pc:docMk/>
            <pc:sldMk cId="1207051579" sldId="319"/>
            <ac:spMk id="42" creationId="{00000000-0000-0000-0000-000000000000}"/>
          </ac:spMkLst>
        </pc:spChg>
        <pc:spChg chg="add del mod">
          <ac:chgData name="daniel shaghoolian" userId="e2eeafb9-04e5-4c5a-8a23-accf740a3753" providerId="ADAL" clId="{46360C8E-49FD-4017-AD5F-33BE95F4BE76}" dt="2019-01-29T22:26:18.129" v="180" actId="478"/>
          <ac:spMkLst>
            <pc:docMk/>
            <pc:sldMk cId="1207051579" sldId="319"/>
            <ac:spMk id="45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2:26:19.583" v="181" actId="478"/>
          <ac:spMkLst>
            <pc:docMk/>
            <pc:sldMk cId="1207051579" sldId="319"/>
            <ac:spMk id="56" creationId="{00000000-0000-0000-0000-000000000000}"/>
          </ac:spMkLst>
        </pc:spChg>
        <pc:spChg chg="add del">
          <ac:chgData name="daniel shaghoolian" userId="e2eeafb9-04e5-4c5a-8a23-accf740a3753" providerId="ADAL" clId="{46360C8E-49FD-4017-AD5F-33BE95F4BE76}" dt="2019-01-29T22:25:39.175" v="176" actId="478"/>
          <ac:spMkLst>
            <pc:docMk/>
            <pc:sldMk cId="1207051579" sldId="319"/>
            <ac:spMk id="62" creationId="{00000000-0000-0000-0000-000000000000}"/>
          </ac:spMkLst>
        </pc:spChg>
        <pc:picChg chg="add del mod">
          <ac:chgData name="daniel shaghoolian" userId="e2eeafb9-04e5-4c5a-8a23-accf740a3753" providerId="ADAL" clId="{46360C8E-49FD-4017-AD5F-33BE95F4BE76}" dt="2019-01-29T22:28:57.224" v="186" actId="478"/>
          <ac:picMkLst>
            <pc:docMk/>
            <pc:sldMk cId="1207051579" sldId="319"/>
            <ac:picMk id="1028" creationId="{681D09BD-BAC1-4F6A-8473-004510AC9342}"/>
          </ac:picMkLst>
        </pc:picChg>
        <pc:picChg chg="add mod ord">
          <ac:chgData name="daniel shaghoolian" userId="e2eeafb9-04e5-4c5a-8a23-accf740a3753" providerId="ADAL" clId="{46360C8E-49FD-4017-AD5F-33BE95F4BE76}" dt="2019-01-29T22:32:27.722" v="225" actId="1076"/>
          <ac:picMkLst>
            <pc:docMk/>
            <pc:sldMk cId="1207051579" sldId="319"/>
            <ac:picMk id="1030" creationId="{4FB44A84-31F2-47DC-A987-49A41A82EC5E}"/>
          </ac:picMkLst>
        </pc:picChg>
        <pc:picChg chg="add del mod modCrop">
          <ac:chgData name="daniel shaghoolian" userId="e2eeafb9-04e5-4c5a-8a23-accf740a3753" providerId="ADAL" clId="{46360C8E-49FD-4017-AD5F-33BE95F4BE76}" dt="2019-01-29T22:31:50.792" v="211" actId="478"/>
          <ac:picMkLst>
            <pc:docMk/>
            <pc:sldMk cId="1207051579" sldId="319"/>
            <ac:picMk id="1032" creationId="{C5320238-3421-41B6-8BE1-6DDC6A88D63E}"/>
          </ac:picMkLst>
        </pc:picChg>
        <pc:picChg chg="add mod">
          <ac:chgData name="daniel shaghoolian" userId="e2eeafb9-04e5-4c5a-8a23-accf740a3753" providerId="ADAL" clId="{46360C8E-49FD-4017-AD5F-33BE95F4BE76}" dt="2019-01-29T22:32:25.834" v="224" actId="1076"/>
          <ac:picMkLst>
            <pc:docMk/>
            <pc:sldMk cId="1207051579" sldId="319"/>
            <ac:picMk id="1034" creationId="{32771C15-9F01-4A35-8323-4DCA50A78D94}"/>
          </ac:picMkLst>
        </pc:picChg>
        <pc:cxnChg chg="mod">
          <ac:chgData name="daniel shaghoolian" userId="e2eeafb9-04e5-4c5a-8a23-accf740a3753" providerId="ADAL" clId="{46360C8E-49FD-4017-AD5F-33BE95F4BE76}" dt="2019-01-29T22:26:25.124" v="182" actId="14100"/>
          <ac:cxnSpMkLst>
            <pc:docMk/>
            <pc:sldMk cId="1207051579" sldId="319"/>
            <ac:cxnSpMk id="11" creationId="{00000000-0000-0000-0000-000000000000}"/>
          </ac:cxnSpMkLst>
        </pc:cxnChg>
      </pc:sldChg>
      <pc:sldChg chg="addSp delSp modSp add del">
        <pc:chgData name="daniel shaghoolian" userId="e2eeafb9-04e5-4c5a-8a23-accf740a3753" providerId="ADAL" clId="{46360C8E-49FD-4017-AD5F-33BE95F4BE76}" dt="2019-01-29T22:24:44.044" v="27" actId="2696"/>
        <pc:sldMkLst>
          <pc:docMk/>
          <pc:sldMk cId="3977989836" sldId="319"/>
        </pc:sldMkLst>
        <pc:spChg chg="del">
          <ac:chgData name="daniel shaghoolian" userId="e2eeafb9-04e5-4c5a-8a23-accf740a3753" providerId="ADAL" clId="{46360C8E-49FD-4017-AD5F-33BE95F4BE76}" dt="2019-01-29T22:23:42.827" v="2"/>
          <ac:spMkLst>
            <pc:docMk/>
            <pc:sldMk cId="3977989836" sldId="319"/>
            <ac:spMk id="2" creationId="{EA99A82F-018E-4539-9176-763705B5756B}"/>
          </ac:spMkLst>
        </pc:spChg>
        <pc:spChg chg="del">
          <ac:chgData name="daniel shaghoolian" userId="e2eeafb9-04e5-4c5a-8a23-accf740a3753" providerId="ADAL" clId="{46360C8E-49FD-4017-AD5F-33BE95F4BE76}" dt="2019-01-29T22:23:42.827" v="2"/>
          <ac:spMkLst>
            <pc:docMk/>
            <pc:sldMk cId="3977989836" sldId="319"/>
            <ac:spMk id="3" creationId="{2B248BE9-8FA2-47FC-821D-122C39DC92BD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5" creationId="{1298BB2D-26C8-4D0A-A59D-56146FCA51A1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6" creationId="{4879BB94-572F-4E3A-A04A-9C17F0BD694D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7" creationId="{767505CE-3799-44B6-838C-4B263890E950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8" creationId="{D6446EEC-CF4C-463F-AC20-5D1C31F65528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9" creationId="{2E3651E3-B979-4099-B0B3-A2429E22245A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10" creationId="{D35637FA-9ED3-4191-B3BC-FA77854BB37D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11" creationId="{0DC45CD7-2ECE-4FB0-BF98-75775BAAE3B4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12" creationId="{34A6200D-9168-4B65-808C-00DDF0E2E1B3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13" creationId="{344BB863-CB01-4DE6-8CA3-D52DA0DAACBB}"/>
          </ac:spMkLst>
        </pc:spChg>
        <pc:spChg chg="add del mod">
          <ac:chgData name="daniel shaghoolian" userId="e2eeafb9-04e5-4c5a-8a23-accf740a3753" providerId="ADAL" clId="{46360C8E-49FD-4017-AD5F-33BE95F4BE76}" dt="2019-01-29T22:23:49.155" v="3"/>
          <ac:spMkLst>
            <pc:docMk/>
            <pc:sldMk cId="3977989836" sldId="319"/>
            <ac:spMk id="14" creationId="{CB5123AE-4A57-4DE2-A69C-453607CF7C66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15" creationId="{00925714-D5AB-44F7-AA54-0D9D41C9CF5F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16" creationId="{8970B014-F712-4B31-8264-82C4785976CF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17" creationId="{D16454A5-5A90-412A-96E9-C56AF5A703F9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18" creationId="{8A0A8AE8-2D30-4B4D-A4A9-C97CEFDBE347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19" creationId="{9DAD084D-8D71-46A3-9A17-3482549FA219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20" creationId="{9DCFD899-084D-4C05-9BB2-2B90A989E033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21" creationId="{FBA60F49-2F6C-4B78-9C92-4F4EDC71A995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22" creationId="{8769C542-90D8-4537-A0B7-63DB0C38204F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23" creationId="{F11DE7BD-B8CB-4FA3-AA69-BE81D65EFA6A}"/>
          </ac:spMkLst>
        </pc:spChg>
        <pc:spChg chg="add del mod">
          <ac:chgData name="daniel shaghoolian" userId="e2eeafb9-04e5-4c5a-8a23-accf740a3753" providerId="ADAL" clId="{46360C8E-49FD-4017-AD5F-33BE95F4BE76}" dt="2019-01-29T22:23:50.649" v="4"/>
          <ac:spMkLst>
            <pc:docMk/>
            <pc:sldMk cId="3977989836" sldId="319"/>
            <ac:spMk id="24" creationId="{6CC3BEA3-4604-4632-A0C8-44935D97FC6C}"/>
          </ac:spMkLst>
        </pc:spChg>
        <pc:spChg chg="add del mod">
          <ac:chgData name="daniel shaghoolian" userId="e2eeafb9-04e5-4c5a-8a23-accf740a3753" providerId="ADAL" clId="{46360C8E-49FD-4017-AD5F-33BE95F4BE76}" dt="2019-01-29T22:23:52.273" v="5"/>
          <ac:spMkLst>
            <pc:docMk/>
            <pc:sldMk cId="3977989836" sldId="319"/>
            <ac:spMk id="25" creationId="{D8C340CE-1605-4FAE-87CD-B7E920391B0B}"/>
          </ac:spMkLst>
        </pc:spChg>
        <pc:spChg chg="add del mod">
          <ac:chgData name="daniel shaghoolian" userId="e2eeafb9-04e5-4c5a-8a23-accf740a3753" providerId="ADAL" clId="{46360C8E-49FD-4017-AD5F-33BE95F4BE76}" dt="2019-01-29T22:23:52.273" v="5"/>
          <ac:spMkLst>
            <pc:docMk/>
            <pc:sldMk cId="3977989836" sldId="319"/>
            <ac:spMk id="26" creationId="{38236CAF-2E47-4E39-BE5F-532E4FD32F37}"/>
          </ac:spMkLst>
        </pc:spChg>
        <pc:spChg chg="add del mod">
          <ac:chgData name="daniel shaghoolian" userId="e2eeafb9-04e5-4c5a-8a23-accf740a3753" providerId="ADAL" clId="{46360C8E-49FD-4017-AD5F-33BE95F4BE76}" dt="2019-01-29T22:23:54.192" v="6"/>
          <ac:spMkLst>
            <pc:docMk/>
            <pc:sldMk cId="3977989836" sldId="319"/>
            <ac:spMk id="27" creationId="{107EBAC7-CB09-4206-B8CB-821C4766006F}"/>
          </ac:spMkLst>
        </pc:spChg>
        <pc:spChg chg="add del mod">
          <ac:chgData name="daniel shaghoolian" userId="e2eeafb9-04e5-4c5a-8a23-accf740a3753" providerId="ADAL" clId="{46360C8E-49FD-4017-AD5F-33BE95F4BE76}" dt="2019-01-29T22:23:54.192" v="6"/>
          <ac:spMkLst>
            <pc:docMk/>
            <pc:sldMk cId="3977989836" sldId="319"/>
            <ac:spMk id="28" creationId="{C582E36D-6532-42BE-B51D-1D22256E5004}"/>
          </ac:spMkLst>
        </pc:spChg>
        <pc:spChg chg="add del mod">
          <ac:chgData name="daniel shaghoolian" userId="e2eeafb9-04e5-4c5a-8a23-accf740a3753" providerId="ADAL" clId="{46360C8E-49FD-4017-AD5F-33BE95F4BE76}" dt="2019-01-29T22:23:54.192" v="6"/>
          <ac:spMkLst>
            <pc:docMk/>
            <pc:sldMk cId="3977989836" sldId="319"/>
            <ac:spMk id="29" creationId="{91FDAE46-0647-43F5-9613-60A12A3ADF21}"/>
          </ac:spMkLst>
        </pc:spChg>
        <pc:spChg chg="add del mod">
          <ac:chgData name="daniel shaghoolian" userId="e2eeafb9-04e5-4c5a-8a23-accf740a3753" providerId="ADAL" clId="{46360C8E-49FD-4017-AD5F-33BE95F4BE76}" dt="2019-01-29T22:23:59.622" v="7"/>
          <ac:spMkLst>
            <pc:docMk/>
            <pc:sldMk cId="3977989836" sldId="319"/>
            <ac:spMk id="30" creationId="{C3D470B3-64FB-4E22-BF2E-425253FABB5A}"/>
          </ac:spMkLst>
        </pc:spChg>
        <pc:spChg chg="add del mod">
          <ac:chgData name="daniel shaghoolian" userId="e2eeafb9-04e5-4c5a-8a23-accf740a3753" providerId="ADAL" clId="{46360C8E-49FD-4017-AD5F-33BE95F4BE76}" dt="2019-01-29T22:23:59.622" v="7"/>
          <ac:spMkLst>
            <pc:docMk/>
            <pc:sldMk cId="3977989836" sldId="319"/>
            <ac:spMk id="31" creationId="{15F4E364-3171-4138-B34A-10DF7AF7417A}"/>
          </ac:spMkLst>
        </pc:spChg>
        <pc:spChg chg="add mod">
          <ac:chgData name="daniel shaghoolian" userId="e2eeafb9-04e5-4c5a-8a23-accf740a3753" providerId="ADAL" clId="{46360C8E-49FD-4017-AD5F-33BE95F4BE76}" dt="2019-01-29T22:24:40.670" v="26" actId="20577"/>
          <ac:spMkLst>
            <pc:docMk/>
            <pc:sldMk cId="3977989836" sldId="319"/>
            <ac:spMk id="32" creationId="{A14E63FC-04D9-42EE-B39F-A82A41F3B8F5}"/>
          </ac:spMkLst>
        </pc:spChg>
        <pc:spChg chg="add mod">
          <ac:chgData name="daniel shaghoolian" userId="e2eeafb9-04e5-4c5a-8a23-accf740a3753" providerId="ADAL" clId="{46360C8E-49FD-4017-AD5F-33BE95F4BE76}" dt="2019-01-29T22:23:59.622" v="7"/>
          <ac:spMkLst>
            <pc:docMk/>
            <pc:sldMk cId="3977989836" sldId="319"/>
            <ac:spMk id="33" creationId="{1A0A4C79-4C1F-48D9-B22A-08219599B798}"/>
          </ac:spMkLst>
        </pc:spChg>
      </pc:sldChg>
      <pc:sldChg chg="modSp add ord">
        <pc:chgData name="daniel shaghoolian" userId="e2eeafb9-04e5-4c5a-8a23-accf740a3753" providerId="ADAL" clId="{46360C8E-49FD-4017-AD5F-33BE95F4BE76}" dt="2019-01-29T23:19:53.185" v="535" actId="313"/>
        <pc:sldMkLst>
          <pc:docMk/>
          <pc:sldMk cId="1326210437" sldId="320"/>
        </pc:sldMkLst>
        <pc:spChg chg="mod">
          <ac:chgData name="daniel shaghoolian" userId="e2eeafb9-04e5-4c5a-8a23-accf740a3753" providerId="ADAL" clId="{46360C8E-49FD-4017-AD5F-33BE95F4BE76}" dt="2019-01-29T23:19:05.993" v="440" actId="20577"/>
          <ac:spMkLst>
            <pc:docMk/>
            <pc:sldMk cId="1326210437" sldId="320"/>
            <ac:spMk id="2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19:14.514" v="464" actId="20577"/>
          <ac:spMkLst>
            <pc:docMk/>
            <pc:sldMk cId="1326210437" sldId="320"/>
            <ac:spMk id="39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19:22.303" v="491" actId="20577"/>
          <ac:spMkLst>
            <pc:docMk/>
            <pc:sldMk cId="1326210437" sldId="320"/>
            <ac:spMk id="42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19:53.185" v="535" actId="313"/>
          <ac:spMkLst>
            <pc:docMk/>
            <pc:sldMk cId="1326210437" sldId="320"/>
            <ac:spMk id="45" creationId="{00000000-0000-0000-0000-000000000000}"/>
          </ac:spMkLst>
        </pc:spChg>
      </pc:sldChg>
      <pc:sldChg chg="add del">
        <pc:chgData name="daniel shaghoolian" userId="e2eeafb9-04e5-4c5a-8a23-accf740a3753" providerId="ADAL" clId="{46360C8E-49FD-4017-AD5F-33BE95F4BE76}" dt="2019-01-29T23:11:40.065" v="241"/>
        <pc:sldMkLst>
          <pc:docMk/>
          <pc:sldMk cId="1866225722" sldId="320"/>
        </pc:sldMkLst>
      </pc:sldChg>
      <pc:sldChg chg="add del">
        <pc:chgData name="daniel shaghoolian" userId="e2eeafb9-04e5-4c5a-8a23-accf740a3753" providerId="ADAL" clId="{46360C8E-49FD-4017-AD5F-33BE95F4BE76}" dt="2019-01-29T23:18:24.421" v="383" actId="2696"/>
        <pc:sldMkLst>
          <pc:docMk/>
          <pc:sldMk cId="3733560645" sldId="321"/>
        </pc:sldMkLst>
      </pc:sldChg>
      <pc:sldChg chg="modSp add">
        <pc:chgData name="daniel shaghoolian" userId="e2eeafb9-04e5-4c5a-8a23-accf740a3753" providerId="ADAL" clId="{46360C8E-49FD-4017-AD5F-33BE95F4BE76}" dt="2019-01-29T23:18:53.615" v="425" actId="20577"/>
        <pc:sldMkLst>
          <pc:docMk/>
          <pc:sldMk cId="4089344173" sldId="321"/>
        </pc:sldMkLst>
        <pc:spChg chg="mod">
          <ac:chgData name="daniel shaghoolian" userId="e2eeafb9-04e5-4c5a-8a23-accf740a3753" providerId="ADAL" clId="{46360C8E-49FD-4017-AD5F-33BE95F4BE76}" dt="2019-01-29T23:18:53.615" v="425" actId="20577"/>
          <ac:spMkLst>
            <pc:docMk/>
            <pc:sldMk cId="4089344173" sldId="321"/>
            <ac:spMk id="45" creationId="{00000000-0000-0000-0000-000000000000}"/>
          </ac:spMkLst>
        </pc:spChg>
      </pc:sldChg>
      <pc:sldChg chg="modSp add del">
        <pc:chgData name="daniel shaghoolian" userId="e2eeafb9-04e5-4c5a-8a23-accf740a3753" providerId="ADAL" clId="{46360C8E-49FD-4017-AD5F-33BE95F4BE76}" dt="2019-01-29T23:20:12.487" v="543" actId="2696"/>
        <pc:sldMkLst>
          <pc:docMk/>
          <pc:sldMk cId="2430712120" sldId="322"/>
        </pc:sldMkLst>
        <pc:spChg chg="mod">
          <ac:chgData name="daniel shaghoolian" userId="e2eeafb9-04e5-4c5a-8a23-accf740a3753" providerId="ADAL" clId="{46360C8E-49FD-4017-AD5F-33BE95F4BE76}" dt="2019-01-29T23:20:06.786" v="541" actId="20577"/>
          <ac:spMkLst>
            <pc:docMk/>
            <pc:sldMk cId="2430712120" sldId="322"/>
            <ac:spMk id="2" creationId="{00000000-0000-0000-0000-000000000000}"/>
          </ac:spMkLst>
        </pc:spChg>
      </pc:sldChg>
      <pc:sldChg chg="addSp delSp modSp add">
        <pc:chgData name="daniel shaghoolian" userId="e2eeafb9-04e5-4c5a-8a23-accf740a3753" providerId="ADAL" clId="{46360C8E-49FD-4017-AD5F-33BE95F4BE76}" dt="2019-01-29T23:24:59.878" v="790" actId="1076"/>
        <pc:sldMkLst>
          <pc:docMk/>
          <pc:sldMk cId="1734804793" sldId="323"/>
        </pc:sldMkLst>
        <pc:spChg chg="mod">
          <ac:chgData name="daniel shaghoolian" userId="e2eeafb9-04e5-4c5a-8a23-accf740a3753" providerId="ADAL" clId="{46360C8E-49FD-4017-AD5F-33BE95F4BE76}" dt="2019-01-29T23:22:33.681" v="698" actId="20577"/>
          <ac:spMkLst>
            <pc:docMk/>
            <pc:sldMk cId="1734804793" sldId="323"/>
            <ac:spMk id="2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22:50.608" v="770" actId="20577"/>
          <ac:spMkLst>
            <pc:docMk/>
            <pc:sldMk cId="1734804793" sldId="323"/>
            <ac:spMk id="39" creationId="{00000000-0000-0000-0000-000000000000}"/>
          </ac:spMkLst>
        </pc:spChg>
        <pc:spChg chg="del mod topLvl">
          <ac:chgData name="daniel shaghoolian" userId="e2eeafb9-04e5-4c5a-8a23-accf740a3753" providerId="ADAL" clId="{46360C8E-49FD-4017-AD5F-33BE95F4BE76}" dt="2019-01-29T23:22:54.225" v="771" actId="478"/>
          <ac:spMkLst>
            <pc:docMk/>
            <pc:sldMk cId="1734804793" sldId="323"/>
            <ac:spMk id="48" creationId="{00000000-0000-0000-0000-000000000000}"/>
          </ac:spMkLst>
        </pc:spChg>
        <pc:spChg chg="del topLvl">
          <ac:chgData name="daniel shaghoolian" userId="e2eeafb9-04e5-4c5a-8a23-accf740a3753" providerId="ADAL" clId="{46360C8E-49FD-4017-AD5F-33BE95F4BE76}" dt="2019-01-29T23:21:30.946" v="673" actId="478"/>
          <ac:spMkLst>
            <pc:docMk/>
            <pc:sldMk cId="1734804793" sldId="323"/>
            <ac:spMk id="49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21:33.228" v="674" actId="478"/>
          <ac:spMkLst>
            <pc:docMk/>
            <pc:sldMk cId="1734804793" sldId="323"/>
            <ac:spMk id="54" creationId="{19E98BFB-3C51-4910-AEEF-998014ACD87E}"/>
          </ac:spMkLst>
        </pc:spChg>
        <pc:spChg chg="del mod">
          <ac:chgData name="daniel shaghoolian" userId="e2eeafb9-04e5-4c5a-8a23-accf740a3753" providerId="ADAL" clId="{46360C8E-49FD-4017-AD5F-33BE95F4BE76}" dt="2019-01-29T23:22:55.137" v="772" actId="478"/>
          <ac:spMkLst>
            <pc:docMk/>
            <pc:sldMk cId="1734804793" sldId="323"/>
            <ac:spMk id="62" creationId="{00000000-0000-0000-0000-000000000000}"/>
          </ac:spMkLst>
        </pc:spChg>
        <pc:grpChg chg="mod">
          <ac:chgData name="daniel shaghoolian" userId="e2eeafb9-04e5-4c5a-8a23-accf740a3753" providerId="ADAL" clId="{46360C8E-49FD-4017-AD5F-33BE95F4BE76}" dt="2019-01-29T23:21:10.214" v="620"/>
          <ac:grpSpMkLst>
            <pc:docMk/>
            <pc:sldMk cId="1734804793" sldId="323"/>
            <ac:grpSpMk id="38" creationId="{00000000-0000-0000-0000-000000000000}"/>
          </ac:grpSpMkLst>
        </pc:grpChg>
        <pc:grpChg chg="del">
          <ac:chgData name="daniel shaghoolian" userId="e2eeafb9-04e5-4c5a-8a23-accf740a3753" providerId="ADAL" clId="{46360C8E-49FD-4017-AD5F-33BE95F4BE76}" dt="2019-01-29T23:21:30.946" v="673" actId="478"/>
          <ac:grpSpMkLst>
            <pc:docMk/>
            <pc:sldMk cId="1734804793" sldId="323"/>
            <ac:grpSpMk id="47" creationId="{00000000-0000-0000-0000-000000000000}"/>
          </ac:grpSpMkLst>
        </pc:grpChg>
        <pc:picChg chg="del">
          <ac:chgData name="daniel shaghoolian" userId="e2eeafb9-04e5-4c5a-8a23-accf740a3753" providerId="ADAL" clId="{46360C8E-49FD-4017-AD5F-33BE95F4BE76}" dt="2019-01-29T23:20:56.772" v="616" actId="478"/>
          <ac:picMkLst>
            <pc:docMk/>
            <pc:sldMk cId="1734804793" sldId="323"/>
            <ac:picMk id="3" creationId="{76D38166-C2BD-429C-87BB-4916D7D2C54A}"/>
          </ac:picMkLst>
        </pc:picChg>
        <pc:picChg chg="del">
          <ac:chgData name="daniel shaghoolian" userId="e2eeafb9-04e5-4c5a-8a23-accf740a3753" providerId="ADAL" clId="{46360C8E-49FD-4017-AD5F-33BE95F4BE76}" dt="2019-01-29T23:20:57.398" v="617" actId="478"/>
          <ac:picMkLst>
            <pc:docMk/>
            <pc:sldMk cId="1734804793" sldId="323"/>
            <ac:picMk id="5" creationId="{7884FDE7-7719-48DC-89A0-800B03CF7925}"/>
          </ac:picMkLst>
        </pc:picChg>
        <pc:picChg chg="add mod">
          <ac:chgData name="daniel shaghoolian" userId="e2eeafb9-04e5-4c5a-8a23-accf740a3753" providerId="ADAL" clId="{46360C8E-49FD-4017-AD5F-33BE95F4BE76}" dt="2019-01-29T23:24:13.385" v="775" actId="1076"/>
          <ac:picMkLst>
            <pc:docMk/>
            <pc:sldMk cId="1734804793" sldId="323"/>
            <ac:picMk id="2050" creationId="{BF33F13D-8AD3-435C-BC90-4FA528C2E9A0}"/>
          </ac:picMkLst>
        </pc:picChg>
        <pc:picChg chg="add mod">
          <ac:chgData name="daniel shaghoolian" userId="e2eeafb9-04e5-4c5a-8a23-accf740a3753" providerId="ADAL" clId="{46360C8E-49FD-4017-AD5F-33BE95F4BE76}" dt="2019-01-29T23:24:59.878" v="790" actId="1076"/>
          <ac:picMkLst>
            <pc:docMk/>
            <pc:sldMk cId="1734804793" sldId="323"/>
            <ac:picMk id="2052" creationId="{A99E2010-7AC2-4C1A-B4E3-F8E29F9E5C46}"/>
          </ac:picMkLst>
        </pc:picChg>
        <pc:cxnChg chg="mod">
          <ac:chgData name="daniel shaghoolian" userId="e2eeafb9-04e5-4c5a-8a23-accf740a3753" providerId="ADAL" clId="{46360C8E-49FD-4017-AD5F-33BE95F4BE76}" dt="2019-01-29T23:21:56.134" v="680" actId="14100"/>
          <ac:cxnSpMkLst>
            <pc:docMk/>
            <pc:sldMk cId="1734804793" sldId="323"/>
            <ac:cxnSpMk id="1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21:53.463" v="679" actId="14100"/>
          <ac:cxnSpMkLst>
            <pc:docMk/>
            <pc:sldMk cId="1734804793" sldId="323"/>
            <ac:cxnSpMk id="2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21:49.941" v="678" actId="14100"/>
          <ac:cxnSpMkLst>
            <pc:docMk/>
            <pc:sldMk cId="1734804793" sldId="323"/>
            <ac:cxnSpMk id="28" creationId="{00000000-0000-0000-0000-000000000000}"/>
          </ac:cxnSpMkLst>
        </pc:cxnChg>
      </pc:sldChg>
      <pc:sldChg chg="addSp delSp modSp add">
        <pc:chgData name="daniel shaghoolian" userId="e2eeafb9-04e5-4c5a-8a23-accf740a3753" providerId="ADAL" clId="{46360C8E-49FD-4017-AD5F-33BE95F4BE76}" dt="2019-01-29T23:45:49.166" v="1185" actId="20577"/>
        <pc:sldMkLst>
          <pc:docMk/>
          <pc:sldMk cId="2344876975" sldId="324"/>
        </pc:sldMkLst>
        <pc:spChg chg="mod">
          <ac:chgData name="daniel shaghoolian" userId="e2eeafb9-04e5-4c5a-8a23-accf740a3753" providerId="ADAL" clId="{46360C8E-49FD-4017-AD5F-33BE95F4BE76}" dt="2019-01-29T23:45:49.166" v="1185" actId="20577"/>
          <ac:spMkLst>
            <pc:docMk/>
            <pc:sldMk cId="2344876975" sldId="324"/>
            <ac:spMk id="48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29:11.340" v="838" actId="1076"/>
          <ac:spMkLst>
            <pc:docMk/>
            <pc:sldMk cId="2344876975" sldId="324"/>
            <ac:spMk id="62" creationId="{00000000-0000-0000-0000-000000000000}"/>
          </ac:spMkLst>
        </pc:spChg>
        <pc:picChg chg="add mod">
          <ac:chgData name="daniel shaghoolian" userId="e2eeafb9-04e5-4c5a-8a23-accf740a3753" providerId="ADAL" clId="{46360C8E-49FD-4017-AD5F-33BE95F4BE76}" dt="2019-01-29T23:31:31.734" v="868" actId="1076"/>
          <ac:picMkLst>
            <pc:docMk/>
            <pc:sldMk cId="2344876975" sldId="324"/>
            <ac:picMk id="54" creationId="{3BCE5A94-067A-42E3-B031-F8596E063E89}"/>
          </ac:picMkLst>
        </pc:picChg>
        <pc:picChg chg="add del mod modCrop">
          <ac:chgData name="daniel shaghoolian" userId="e2eeafb9-04e5-4c5a-8a23-accf740a3753" providerId="ADAL" clId="{46360C8E-49FD-4017-AD5F-33BE95F4BE76}" dt="2019-01-29T23:26:53.593" v="809" actId="478"/>
          <ac:picMkLst>
            <pc:docMk/>
            <pc:sldMk cId="2344876975" sldId="324"/>
            <ac:picMk id="3074" creationId="{4190254F-7D9B-4460-9600-4807BFF9A5EE}"/>
          </ac:picMkLst>
        </pc:picChg>
        <pc:picChg chg="add mod">
          <ac:chgData name="daniel shaghoolian" userId="e2eeafb9-04e5-4c5a-8a23-accf740a3753" providerId="ADAL" clId="{46360C8E-49FD-4017-AD5F-33BE95F4BE76}" dt="2019-01-29T23:45:42.511" v="1184" actId="1076"/>
          <ac:picMkLst>
            <pc:docMk/>
            <pc:sldMk cId="2344876975" sldId="324"/>
            <ac:picMk id="3076" creationId="{E4E4CD7E-76CE-4E6D-ACE6-BC6091ED6961}"/>
          </ac:picMkLst>
        </pc:picChg>
        <pc:picChg chg="add mod">
          <ac:chgData name="daniel shaghoolian" userId="e2eeafb9-04e5-4c5a-8a23-accf740a3753" providerId="ADAL" clId="{46360C8E-49FD-4017-AD5F-33BE95F4BE76}" dt="2019-01-29T23:30:25.913" v="859" actId="1076"/>
          <ac:picMkLst>
            <pc:docMk/>
            <pc:sldMk cId="2344876975" sldId="324"/>
            <ac:picMk id="3078" creationId="{120C5568-D82F-4D94-BF7B-4459146B3DD0}"/>
          </ac:picMkLst>
        </pc:picChg>
        <pc:picChg chg="add mod">
          <ac:chgData name="daniel shaghoolian" userId="e2eeafb9-04e5-4c5a-8a23-accf740a3753" providerId="ADAL" clId="{46360C8E-49FD-4017-AD5F-33BE95F4BE76}" dt="2019-01-29T23:31:26.716" v="866" actId="1076"/>
          <ac:picMkLst>
            <pc:docMk/>
            <pc:sldMk cId="2344876975" sldId="324"/>
            <ac:picMk id="3080" creationId="{0C802487-DEF5-4BD0-AE8A-FEA8C253A7D4}"/>
          </ac:picMkLst>
        </pc:picChg>
        <pc:picChg chg="add mod">
          <ac:chgData name="daniel shaghoolian" userId="e2eeafb9-04e5-4c5a-8a23-accf740a3753" providerId="ADAL" clId="{46360C8E-49FD-4017-AD5F-33BE95F4BE76}" dt="2019-01-29T23:32:36.116" v="893" actId="1076"/>
          <ac:picMkLst>
            <pc:docMk/>
            <pc:sldMk cId="2344876975" sldId="324"/>
            <ac:picMk id="3082" creationId="{A8EB75A8-2D5F-4E01-B00D-D4AEAECB1946}"/>
          </ac:picMkLst>
        </pc:picChg>
        <pc:cxnChg chg="mod">
          <ac:chgData name="daniel shaghoolian" userId="e2eeafb9-04e5-4c5a-8a23-accf740a3753" providerId="ADAL" clId="{46360C8E-49FD-4017-AD5F-33BE95F4BE76}" dt="2019-01-29T23:29:16.421" v="840" actId="14100"/>
          <ac:cxnSpMkLst>
            <pc:docMk/>
            <pc:sldMk cId="2344876975" sldId="324"/>
            <ac:cxnSpMk id="1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29:22.399" v="841" actId="14100"/>
          <ac:cxnSpMkLst>
            <pc:docMk/>
            <pc:sldMk cId="2344876975" sldId="324"/>
            <ac:cxnSpMk id="2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29:13.836" v="839" actId="14100"/>
          <ac:cxnSpMkLst>
            <pc:docMk/>
            <pc:sldMk cId="2344876975" sldId="324"/>
            <ac:cxnSpMk id="28" creationId="{00000000-0000-0000-0000-000000000000}"/>
          </ac:cxnSpMkLst>
        </pc:cxnChg>
      </pc:sldChg>
      <pc:sldChg chg="add del">
        <pc:chgData name="daniel shaghoolian" userId="e2eeafb9-04e5-4c5a-8a23-accf740a3753" providerId="ADAL" clId="{46360C8E-49FD-4017-AD5F-33BE95F4BE76}" dt="2019-01-29T23:26:34.153" v="800" actId="2696"/>
        <pc:sldMkLst>
          <pc:docMk/>
          <pc:sldMk cId="176872619" sldId="325"/>
        </pc:sldMkLst>
      </pc:sldChg>
      <pc:sldChg chg="delSp modSp add">
        <pc:chgData name="daniel shaghoolian" userId="e2eeafb9-04e5-4c5a-8a23-accf740a3753" providerId="ADAL" clId="{46360C8E-49FD-4017-AD5F-33BE95F4BE76}" dt="2019-01-29T23:26:49.367" v="808" actId="1076"/>
        <pc:sldMkLst>
          <pc:docMk/>
          <pc:sldMk cId="3615680877" sldId="326"/>
        </pc:sldMkLst>
        <pc:spChg chg="mod">
          <ac:chgData name="daniel shaghoolian" userId="e2eeafb9-04e5-4c5a-8a23-accf740a3753" providerId="ADAL" clId="{46360C8E-49FD-4017-AD5F-33BE95F4BE76}" dt="2019-01-29T23:26:41.300" v="804" actId="6549"/>
          <ac:spMkLst>
            <pc:docMk/>
            <pc:sldMk cId="3615680877" sldId="326"/>
            <ac:spMk id="39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26:43.602" v="806" actId="478"/>
          <ac:spMkLst>
            <pc:docMk/>
            <pc:sldMk cId="3615680877" sldId="326"/>
            <ac:spMk id="48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26:40.458" v="803" actId="478"/>
          <ac:spMkLst>
            <pc:docMk/>
            <pc:sldMk cId="3615680877" sldId="326"/>
            <ac:spMk id="62" creationId="{00000000-0000-0000-0000-000000000000}"/>
          </ac:spMkLst>
        </pc:spChg>
        <pc:grpChg chg="del">
          <ac:chgData name="daniel shaghoolian" userId="e2eeafb9-04e5-4c5a-8a23-accf740a3753" providerId="ADAL" clId="{46360C8E-49FD-4017-AD5F-33BE95F4BE76}" dt="2019-01-29T23:26:39.055" v="801" actId="478"/>
          <ac:grpSpMkLst>
            <pc:docMk/>
            <pc:sldMk cId="3615680877" sldId="326"/>
            <ac:grpSpMk id="6" creationId="{00000000-0000-0000-0000-000000000000}"/>
          </ac:grpSpMkLst>
        </pc:grpChg>
        <pc:grpChg chg="del">
          <ac:chgData name="daniel shaghoolian" userId="e2eeafb9-04e5-4c5a-8a23-accf740a3753" providerId="ADAL" clId="{46360C8E-49FD-4017-AD5F-33BE95F4BE76}" dt="2019-01-29T23:26:42.324" v="805" actId="478"/>
          <ac:grpSpMkLst>
            <pc:docMk/>
            <pc:sldMk cId="3615680877" sldId="326"/>
            <ac:grpSpMk id="38" creationId="{00000000-0000-0000-0000-000000000000}"/>
          </ac:grpSpMkLst>
        </pc:grpChg>
        <pc:grpChg chg="del">
          <ac:chgData name="daniel shaghoolian" userId="e2eeafb9-04e5-4c5a-8a23-accf740a3753" providerId="ADAL" clId="{46360C8E-49FD-4017-AD5F-33BE95F4BE76}" dt="2019-01-29T23:26:39.782" v="802" actId="478"/>
          <ac:grpSpMkLst>
            <pc:docMk/>
            <pc:sldMk cId="3615680877" sldId="326"/>
            <ac:grpSpMk id="50" creationId="{00000000-0000-0000-0000-000000000000}"/>
          </ac:grpSpMkLst>
        </pc:grpChg>
        <pc:picChg chg="mod">
          <ac:chgData name="daniel shaghoolian" userId="e2eeafb9-04e5-4c5a-8a23-accf740a3753" providerId="ADAL" clId="{46360C8E-49FD-4017-AD5F-33BE95F4BE76}" dt="2019-01-29T23:26:49.367" v="808" actId="1076"/>
          <ac:picMkLst>
            <pc:docMk/>
            <pc:sldMk cId="3615680877" sldId="326"/>
            <ac:picMk id="3074" creationId="{4190254F-7D9B-4460-9600-4807BFF9A5EE}"/>
          </ac:picMkLst>
        </pc:picChg>
      </pc:sldChg>
      <pc:sldChg chg="addSp delSp modSp add">
        <pc:chgData name="daniel shaghoolian" userId="e2eeafb9-04e5-4c5a-8a23-accf740a3753" providerId="ADAL" clId="{46360C8E-49FD-4017-AD5F-33BE95F4BE76}" dt="2019-01-29T23:40:40.234" v="1084" actId="1076"/>
        <pc:sldMkLst>
          <pc:docMk/>
          <pc:sldMk cId="495433575" sldId="327"/>
        </pc:sldMkLst>
        <pc:spChg chg="mod">
          <ac:chgData name="daniel shaghoolian" userId="e2eeafb9-04e5-4c5a-8a23-accf740a3753" providerId="ADAL" clId="{46360C8E-49FD-4017-AD5F-33BE95F4BE76}" dt="2019-01-29T23:36:12.513" v="936" actId="20577"/>
          <ac:spMkLst>
            <pc:docMk/>
            <pc:sldMk cId="495433575" sldId="327"/>
            <ac:spMk id="2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29T23:39:45.490" v="1079" actId="20577"/>
          <ac:spMkLst>
            <pc:docMk/>
            <pc:sldMk cId="495433575" sldId="327"/>
            <ac:spMk id="39" creationId="{00000000-0000-0000-0000-000000000000}"/>
          </ac:spMkLst>
        </pc:spChg>
        <pc:spChg chg="del mod">
          <ac:chgData name="daniel shaghoolian" userId="e2eeafb9-04e5-4c5a-8a23-accf740a3753" providerId="ADAL" clId="{46360C8E-49FD-4017-AD5F-33BE95F4BE76}" dt="2019-01-29T23:38:08.927" v="963" actId="478"/>
          <ac:spMkLst>
            <pc:docMk/>
            <pc:sldMk cId="495433575" sldId="327"/>
            <ac:spMk id="42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38:10.127" v="964" actId="478"/>
          <ac:spMkLst>
            <pc:docMk/>
            <pc:sldMk cId="495433575" sldId="327"/>
            <ac:spMk id="45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38:06.834" v="960" actId="478"/>
          <ac:spMkLst>
            <pc:docMk/>
            <pc:sldMk cId="495433575" sldId="327"/>
            <ac:spMk id="56" creationId="{00000000-0000-0000-0000-000000000000}"/>
          </ac:spMkLst>
        </pc:spChg>
        <pc:spChg chg="del">
          <ac:chgData name="daniel shaghoolian" userId="e2eeafb9-04e5-4c5a-8a23-accf740a3753" providerId="ADAL" clId="{46360C8E-49FD-4017-AD5F-33BE95F4BE76}" dt="2019-01-29T23:38:10.849" v="965" actId="478"/>
          <ac:spMkLst>
            <pc:docMk/>
            <pc:sldMk cId="495433575" sldId="327"/>
            <ac:spMk id="62" creationId="{00000000-0000-0000-0000-000000000000}"/>
          </ac:spMkLst>
        </pc:spChg>
        <pc:picChg chg="add mod">
          <ac:chgData name="daniel shaghoolian" userId="e2eeafb9-04e5-4c5a-8a23-accf740a3753" providerId="ADAL" clId="{46360C8E-49FD-4017-AD5F-33BE95F4BE76}" dt="2019-01-29T23:40:40.234" v="1084" actId="1076"/>
          <ac:picMkLst>
            <pc:docMk/>
            <pc:sldMk cId="495433575" sldId="327"/>
            <ac:picMk id="5122" creationId="{422B7AEA-9003-422B-A442-28865C6717FE}"/>
          </ac:picMkLst>
        </pc:picChg>
        <pc:cxnChg chg="mod">
          <ac:chgData name="daniel shaghoolian" userId="e2eeafb9-04e5-4c5a-8a23-accf740a3753" providerId="ADAL" clId="{46360C8E-49FD-4017-AD5F-33BE95F4BE76}" dt="2019-01-29T23:38:24.111" v="969" actId="14100"/>
          <ac:cxnSpMkLst>
            <pc:docMk/>
            <pc:sldMk cId="495433575" sldId="327"/>
            <ac:cxnSpMk id="10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36.089" v="974" actId="14100"/>
          <ac:cxnSpMkLst>
            <pc:docMk/>
            <pc:sldMk cId="495433575" sldId="327"/>
            <ac:cxnSpMk id="11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21.352" v="968" actId="14100"/>
          <ac:cxnSpMkLst>
            <pc:docMk/>
            <pc:sldMk cId="495433575" sldId="327"/>
            <ac:cxnSpMk id="1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29.194" v="971" actId="14100"/>
          <ac:cxnSpMkLst>
            <pc:docMk/>
            <pc:sldMk cId="495433575" sldId="327"/>
            <ac:cxnSpMk id="16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31.674" v="972" actId="14100"/>
          <ac:cxnSpMkLst>
            <pc:docMk/>
            <pc:sldMk cId="495433575" sldId="327"/>
            <ac:cxnSpMk id="18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17.671" v="967" actId="14100"/>
          <ac:cxnSpMkLst>
            <pc:docMk/>
            <pc:sldMk cId="495433575" sldId="327"/>
            <ac:cxnSpMk id="22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15.311" v="966" actId="14100"/>
          <ac:cxnSpMkLst>
            <pc:docMk/>
            <pc:sldMk cId="495433575" sldId="327"/>
            <ac:cxnSpMk id="28" creationId="{00000000-0000-0000-0000-000000000000}"/>
          </ac:cxnSpMkLst>
        </pc:cxnChg>
        <pc:cxnChg chg="mod">
          <ac:chgData name="daniel shaghoolian" userId="e2eeafb9-04e5-4c5a-8a23-accf740a3753" providerId="ADAL" clId="{46360C8E-49FD-4017-AD5F-33BE95F4BE76}" dt="2019-01-29T23:38:26.398" v="970" actId="14100"/>
          <ac:cxnSpMkLst>
            <pc:docMk/>
            <pc:sldMk cId="495433575" sldId="327"/>
            <ac:cxnSpMk id="72" creationId="{B242EBE5-1895-47FC-A465-6D8C34B9C375}"/>
          </ac:cxnSpMkLst>
        </pc:cxnChg>
      </pc:sldChg>
      <pc:sldChg chg="add del">
        <pc:chgData name="daniel shaghoolian" userId="e2eeafb9-04e5-4c5a-8a23-accf740a3753" providerId="ADAL" clId="{46360C8E-49FD-4017-AD5F-33BE95F4BE76}" dt="2019-01-29T23:35:58.582" v="895" actId="2696"/>
        <pc:sldMkLst>
          <pc:docMk/>
          <pc:sldMk cId="3252809001" sldId="327"/>
        </pc:sldMkLst>
      </pc:sldChg>
      <pc:sldChg chg="addSp modSp add">
        <pc:chgData name="daniel shaghoolian" userId="e2eeafb9-04e5-4c5a-8a23-accf740a3753" providerId="ADAL" clId="{46360C8E-49FD-4017-AD5F-33BE95F4BE76}" dt="2019-01-29T23:49:20.732" v="1208" actId="14100"/>
        <pc:sldMkLst>
          <pc:docMk/>
          <pc:sldMk cId="3632733709" sldId="328"/>
        </pc:sldMkLst>
        <pc:spChg chg="mod">
          <ac:chgData name="daniel shaghoolian" userId="e2eeafb9-04e5-4c5a-8a23-accf740a3753" providerId="ADAL" clId="{46360C8E-49FD-4017-AD5F-33BE95F4BE76}" dt="2019-01-29T23:49:20.732" v="1208" actId="14100"/>
          <ac:spMkLst>
            <pc:docMk/>
            <pc:sldMk cId="3632733709" sldId="328"/>
            <ac:spMk id="39" creationId="{00000000-0000-0000-0000-000000000000}"/>
          </ac:spMkLst>
        </pc:spChg>
        <pc:picChg chg="add mod">
          <ac:chgData name="daniel shaghoolian" userId="e2eeafb9-04e5-4c5a-8a23-accf740a3753" providerId="ADAL" clId="{46360C8E-49FD-4017-AD5F-33BE95F4BE76}" dt="2019-01-29T23:42:50.862" v="1160" actId="1076"/>
          <ac:picMkLst>
            <pc:docMk/>
            <pc:sldMk cId="3632733709" sldId="328"/>
            <ac:picMk id="6146" creationId="{A7C40FCF-1A38-4B2F-BFDD-1BC01A9B4E1B}"/>
          </ac:picMkLst>
        </pc:picChg>
      </pc:sldChg>
      <pc:sldChg chg="addSp delSp modSp add">
        <pc:chgData name="daniel shaghoolian" userId="e2eeafb9-04e5-4c5a-8a23-accf740a3753" providerId="ADAL" clId="{46360C8E-49FD-4017-AD5F-33BE95F4BE76}" dt="2019-01-29T23:51:11.849" v="1242" actId="14100"/>
        <pc:sldMkLst>
          <pc:docMk/>
          <pc:sldMk cId="949381420" sldId="329"/>
        </pc:sldMkLst>
        <pc:spChg chg="mod">
          <ac:chgData name="daniel shaghoolian" userId="e2eeafb9-04e5-4c5a-8a23-accf740a3753" providerId="ADAL" clId="{46360C8E-49FD-4017-AD5F-33BE95F4BE76}" dt="2019-01-29T23:50:50.887" v="1233" actId="20577"/>
          <ac:spMkLst>
            <pc:docMk/>
            <pc:sldMk cId="949381420" sldId="329"/>
            <ac:spMk id="39" creationId="{00000000-0000-0000-0000-000000000000}"/>
          </ac:spMkLst>
        </pc:spChg>
        <pc:picChg chg="add mod">
          <ac:chgData name="daniel shaghoolian" userId="e2eeafb9-04e5-4c5a-8a23-accf740a3753" providerId="ADAL" clId="{46360C8E-49FD-4017-AD5F-33BE95F4BE76}" dt="2019-01-29T23:51:11.849" v="1242" actId="14100"/>
          <ac:picMkLst>
            <pc:docMk/>
            <pc:sldMk cId="949381420" sldId="329"/>
            <ac:picMk id="45" creationId="{9AA289B7-9FA2-4E62-8C24-8B425F5A68CE}"/>
          </ac:picMkLst>
        </pc:picChg>
        <pc:picChg chg="del">
          <ac:chgData name="daniel shaghoolian" userId="e2eeafb9-04e5-4c5a-8a23-accf740a3753" providerId="ADAL" clId="{46360C8E-49FD-4017-AD5F-33BE95F4BE76}" dt="2019-01-29T23:50:52.434" v="1234" actId="478"/>
          <ac:picMkLst>
            <pc:docMk/>
            <pc:sldMk cId="949381420" sldId="329"/>
            <ac:picMk id="5122" creationId="{422B7AEA-9003-422B-A442-28865C6717FE}"/>
          </ac:picMkLst>
        </pc:picChg>
      </pc:sldChg>
      <pc:sldChg chg="add del">
        <pc:chgData name="daniel shaghoolian" userId="e2eeafb9-04e5-4c5a-8a23-accf740a3753" providerId="ADAL" clId="{46360C8E-49FD-4017-AD5F-33BE95F4BE76}" dt="2019-01-29T23:50:55.304" v="1236"/>
        <pc:sldMkLst>
          <pc:docMk/>
          <pc:sldMk cId="1494012783" sldId="330"/>
        </pc:sldMkLst>
      </pc:sldChg>
      <pc:sldChg chg="delSp modSp add">
        <pc:chgData name="daniel shaghoolian" userId="e2eeafb9-04e5-4c5a-8a23-accf740a3753" providerId="ADAL" clId="{46360C8E-49FD-4017-AD5F-33BE95F4BE76}" dt="2019-01-30T00:02:02.530" v="1849" actId="1076"/>
        <pc:sldMkLst>
          <pc:docMk/>
          <pc:sldMk cId="2957660393" sldId="330"/>
        </pc:sldMkLst>
        <pc:spChg chg="mod">
          <ac:chgData name="daniel shaghoolian" userId="e2eeafb9-04e5-4c5a-8a23-accf740a3753" providerId="ADAL" clId="{46360C8E-49FD-4017-AD5F-33BE95F4BE76}" dt="2019-01-29T23:52:29.271" v="1331" actId="20577"/>
          <ac:spMkLst>
            <pc:docMk/>
            <pc:sldMk cId="2957660393" sldId="330"/>
            <ac:spMk id="2" creationId="{00000000-0000-0000-0000-000000000000}"/>
          </ac:spMkLst>
        </pc:spChg>
        <pc:spChg chg="mod">
          <ac:chgData name="daniel shaghoolian" userId="e2eeafb9-04e5-4c5a-8a23-accf740a3753" providerId="ADAL" clId="{46360C8E-49FD-4017-AD5F-33BE95F4BE76}" dt="2019-01-30T00:02:02.530" v="1849" actId="1076"/>
          <ac:spMkLst>
            <pc:docMk/>
            <pc:sldMk cId="2957660393" sldId="330"/>
            <ac:spMk id="39" creationId="{00000000-0000-0000-0000-000000000000}"/>
          </ac:spMkLst>
        </pc:spChg>
        <pc:picChg chg="del">
          <ac:chgData name="daniel shaghoolian" userId="e2eeafb9-04e5-4c5a-8a23-accf740a3753" providerId="ADAL" clId="{46360C8E-49FD-4017-AD5F-33BE95F4BE76}" dt="2019-01-29T23:52:31.296" v="1332" actId="478"/>
          <ac:picMkLst>
            <pc:docMk/>
            <pc:sldMk cId="2957660393" sldId="330"/>
            <ac:picMk id="45" creationId="{9AA289B7-9FA2-4E62-8C24-8B425F5A68CE}"/>
          </ac:picMkLst>
        </pc:picChg>
      </pc:sldChg>
      <pc:sldChg chg="add del">
        <pc:chgData name="daniel shaghoolian" userId="e2eeafb9-04e5-4c5a-8a23-accf740a3753" providerId="ADAL" clId="{46360C8E-49FD-4017-AD5F-33BE95F4BE76}" dt="2019-01-29T23:52:02.966" v="1249" actId="2696"/>
        <pc:sldMkLst>
          <pc:docMk/>
          <pc:sldMk cId="3492424540" sldId="330"/>
        </pc:sldMkLst>
      </pc:sldChg>
      <pc:sldChg chg="add del">
        <pc:chgData name="daniel shaghoolian" userId="e2eeafb9-04e5-4c5a-8a23-accf740a3753" providerId="ADAL" clId="{46360C8E-49FD-4017-AD5F-33BE95F4BE76}" dt="2019-01-29T23:51:36.171" v="1244" actId="2696"/>
        <pc:sldMkLst>
          <pc:docMk/>
          <pc:sldMk cId="3862172525" sldId="330"/>
        </pc:sldMkLst>
      </pc:sldChg>
    </pc:docChg>
  </pc:docChgLst>
  <pc:docChgLst>
    <pc:chgData name="daniel shaghoolian" userId="e2eeafb9-04e5-4c5a-8a23-accf740a3753" providerId="ADAL" clId="{889E36D8-0A21-42BF-A61C-6DE91BA5EDEF}"/>
    <pc:docChg chg="modSld">
      <pc:chgData name="daniel shaghoolian" userId="e2eeafb9-04e5-4c5a-8a23-accf740a3753" providerId="ADAL" clId="{889E36D8-0A21-42BF-A61C-6DE91BA5EDEF}" dt="2019-01-30T13:20:14.424" v="18" actId="20577"/>
      <pc:docMkLst>
        <pc:docMk/>
      </pc:docMkLst>
      <pc:sldChg chg="addSp modSp">
        <pc:chgData name="daniel shaghoolian" userId="e2eeafb9-04e5-4c5a-8a23-accf740a3753" providerId="ADAL" clId="{889E36D8-0A21-42BF-A61C-6DE91BA5EDEF}" dt="2019-01-30T12:01:11.830" v="12" actId="12"/>
        <pc:sldMkLst>
          <pc:docMk/>
          <pc:sldMk cId="2957660393" sldId="330"/>
        </pc:sldMkLst>
        <pc:spChg chg="mod">
          <ac:chgData name="daniel shaghoolian" userId="e2eeafb9-04e5-4c5a-8a23-accf740a3753" providerId="ADAL" clId="{889E36D8-0A21-42BF-A61C-6DE91BA5EDEF}" dt="2019-01-30T12:01:11.830" v="12" actId="12"/>
          <ac:spMkLst>
            <pc:docMk/>
            <pc:sldMk cId="2957660393" sldId="330"/>
            <ac:spMk id="39" creationId="{00000000-0000-0000-0000-000000000000}"/>
          </ac:spMkLst>
        </pc:spChg>
        <pc:grpChg chg="add mod">
          <ac:chgData name="daniel shaghoolian" userId="e2eeafb9-04e5-4c5a-8a23-accf740a3753" providerId="ADAL" clId="{889E36D8-0A21-42BF-A61C-6DE91BA5EDEF}" dt="2019-01-30T12:00:28.690" v="1" actId="1076"/>
          <ac:grpSpMkLst>
            <pc:docMk/>
            <pc:sldMk cId="2957660393" sldId="330"/>
            <ac:grpSpMk id="43" creationId="{C2B23CD5-36C4-4B6B-9F39-F667EC01C838}"/>
          </ac:grpSpMkLst>
        </pc:grpChg>
        <pc:grpChg chg="add mod">
          <ac:chgData name="daniel shaghoolian" userId="e2eeafb9-04e5-4c5a-8a23-accf740a3753" providerId="ADAL" clId="{889E36D8-0A21-42BF-A61C-6DE91BA5EDEF}" dt="2019-01-30T12:00:34.318" v="4" actId="1076"/>
          <ac:grpSpMkLst>
            <pc:docMk/>
            <pc:sldMk cId="2957660393" sldId="330"/>
            <ac:grpSpMk id="47" creationId="{580E2AF5-5797-49BC-9157-B8F3A4B260B1}"/>
          </ac:grpSpMkLst>
        </pc:grpChg>
        <pc:cxnChg chg="mod">
          <ac:chgData name="daniel shaghoolian" userId="e2eeafb9-04e5-4c5a-8a23-accf740a3753" providerId="ADAL" clId="{889E36D8-0A21-42BF-A61C-6DE91BA5EDEF}" dt="2019-01-30T12:00:43.767" v="6" actId="14100"/>
          <ac:cxnSpMkLst>
            <pc:docMk/>
            <pc:sldMk cId="2957660393" sldId="330"/>
            <ac:cxnSpMk id="10" creationId="{00000000-0000-0000-0000-000000000000}"/>
          </ac:cxnSpMkLst>
        </pc:cxnChg>
        <pc:cxnChg chg="mod">
          <ac:chgData name="daniel shaghoolian" userId="e2eeafb9-04e5-4c5a-8a23-accf740a3753" providerId="ADAL" clId="{889E36D8-0A21-42BF-A61C-6DE91BA5EDEF}" dt="2019-01-30T12:00:39.891" v="5" actId="14100"/>
          <ac:cxnSpMkLst>
            <pc:docMk/>
            <pc:sldMk cId="2957660393" sldId="330"/>
            <ac:cxnSpMk id="11" creationId="{00000000-0000-0000-0000-000000000000}"/>
          </ac:cxnSpMkLst>
        </pc:cxnChg>
        <pc:cxnChg chg="mod">
          <ac:chgData name="daniel shaghoolian" userId="e2eeafb9-04e5-4c5a-8a23-accf740a3753" providerId="ADAL" clId="{889E36D8-0A21-42BF-A61C-6DE91BA5EDEF}" dt="2019-01-30T12:00:53.436" v="9" actId="14100"/>
          <ac:cxnSpMkLst>
            <pc:docMk/>
            <pc:sldMk cId="2957660393" sldId="330"/>
            <ac:cxnSpMk id="12" creationId="{00000000-0000-0000-0000-000000000000}"/>
          </ac:cxnSpMkLst>
        </pc:cxnChg>
        <pc:cxnChg chg="mod">
          <ac:chgData name="daniel shaghoolian" userId="e2eeafb9-04e5-4c5a-8a23-accf740a3753" providerId="ADAL" clId="{889E36D8-0A21-42BF-A61C-6DE91BA5EDEF}" dt="2019-01-30T12:00:47.236" v="7" actId="14100"/>
          <ac:cxnSpMkLst>
            <pc:docMk/>
            <pc:sldMk cId="2957660393" sldId="330"/>
            <ac:cxnSpMk id="22" creationId="{00000000-0000-0000-0000-000000000000}"/>
          </ac:cxnSpMkLst>
        </pc:cxnChg>
        <pc:cxnChg chg="mod">
          <ac:chgData name="daniel shaghoolian" userId="e2eeafb9-04e5-4c5a-8a23-accf740a3753" providerId="ADAL" clId="{889E36D8-0A21-42BF-A61C-6DE91BA5EDEF}" dt="2019-01-30T12:00:49.970" v="8" actId="14100"/>
          <ac:cxnSpMkLst>
            <pc:docMk/>
            <pc:sldMk cId="2957660393" sldId="330"/>
            <ac:cxnSpMk id="28" creationId="{00000000-0000-0000-0000-000000000000}"/>
          </ac:cxnSpMkLst>
        </pc:cxnChg>
      </pc:sldChg>
      <pc:sldChg chg="modSp">
        <pc:chgData name="daniel shaghoolian" userId="e2eeafb9-04e5-4c5a-8a23-accf740a3753" providerId="ADAL" clId="{889E36D8-0A21-42BF-A61C-6DE91BA5EDEF}" dt="2019-01-30T13:20:14.424" v="18" actId="20577"/>
        <pc:sldMkLst>
          <pc:docMk/>
          <pc:sldMk cId="4230173232" sldId="334"/>
        </pc:sldMkLst>
        <pc:spChg chg="mod">
          <ac:chgData name="daniel shaghoolian" userId="e2eeafb9-04e5-4c5a-8a23-accf740a3753" providerId="ADAL" clId="{889E36D8-0A21-42BF-A61C-6DE91BA5EDEF}" dt="2019-01-30T13:20:14.424" v="18" actId="20577"/>
          <ac:spMkLst>
            <pc:docMk/>
            <pc:sldMk cId="4230173232" sldId="334"/>
            <ac:spMk id="2" creationId="{8ACDBCA7-9DF1-4083-BA6C-610165690531}"/>
          </ac:spMkLst>
        </pc:spChg>
      </pc:sldChg>
    </pc:docChg>
  </pc:docChgLst>
  <pc:docChgLst>
    <pc:chgData name="guillaume araignon" userId="50337efa-f913-404a-859d-97e982d693bc" providerId="ADAL" clId="{68BCB887-8842-4C60-A15E-A393D7D87C55}"/>
    <pc:docChg chg="undo custSel addSld delSld modSld sldOrd">
      <pc:chgData name="guillaume araignon" userId="50337efa-f913-404a-859d-97e982d693bc" providerId="ADAL" clId="{68BCB887-8842-4C60-A15E-A393D7D87C55}" dt="2019-01-29T21:17:16.279" v="498" actId="478"/>
      <pc:docMkLst>
        <pc:docMk/>
      </pc:docMkLst>
      <pc:sldChg chg="delSp">
        <pc:chgData name="guillaume araignon" userId="50337efa-f913-404a-859d-97e982d693bc" providerId="ADAL" clId="{68BCB887-8842-4C60-A15E-A393D7D87C55}" dt="2019-01-29T21:17:16.279" v="498" actId="478"/>
        <pc:sldMkLst>
          <pc:docMk/>
          <pc:sldMk cId="3003114218" sldId="262"/>
        </pc:sldMkLst>
        <pc:spChg chg="del">
          <ac:chgData name="guillaume araignon" userId="50337efa-f913-404a-859d-97e982d693bc" providerId="ADAL" clId="{68BCB887-8842-4C60-A15E-A393D7D87C55}" dt="2019-01-29T21:17:16.279" v="498" actId="478"/>
          <ac:spMkLst>
            <pc:docMk/>
            <pc:sldMk cId="3003114218" sldId="262"/>
            <ac:spMk id="5" creationId="{0AAB6DAC-BA78-4F7C-AC35-A7EDB0A52993}"/>
          </ac:spMkLst>
        </pc:spChg>
      </pc:sldChg>
      <pc:sldChg chg="modSp">
        <pc:chgData name="guillaume araignon" userId="50337efa-f913-404a-859d-97e982d693bc" providerId="ADAL" clId="{68BCB887-8842-4C60-A15E-A393D7D87C55}" dt="2019-01-29T20:06:08.259" v="65" actId="20577"/>
        <pc:sldMkLst>
          <pc:docMk/>
          <pc:sldMk cId="2305869872" sldId="278"/>
        </pc:sldMkLst>
        <pc:spChg chg="mod">
          <ac:chgData name="guillaume araignon" userId="50337efa-f913-404a-859d-97e982d693bc" providerId="ADAL" clId="{68BCB887-8842-4C60-A15E-A393D7D87C55}" dt="2019-01-29T20:06:02.930" v="62" actId="20577"/>
          <ac:spMkLst>
            <pc:docMk/>
            <pc:sldMk cId="2305869872" sldId="278"/>
            <ac:spMk id="26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06:08.259" v="65" actId="20577"/>
          <ac:spMkLst>
            <pc:docMk/>
            <pc:sldMk cId="2305869872" sldId="278"/>
            <ac:spMk id="44" creationId="{00000000-0000-0000-0000-000000000000}"/>
          </ac:spMkLst>
        </pc:spChg>
        <pc:grpChg chg="mod">
          <ac:chgData name="guillaume araignon" userId="50337efa-f913-404a-859d-97e982d693bc" providerId="ADAL" clId="{68BCB887-8842-4C60-A15E-A393D7D87C55}" dt="2019-01-29T20:05:58.654" v="50" actId="14100"/>
          <ac:grpSpMkLst>
            <pc:docMk/>
            <pc:sldMk cId="2305869872" sldId="278"/>
            <ac:grpSpMk id="41" creationId="{00000000-0000-0000-0000-000000000000}"/>
          </ac:grpSpMkLst>
        </pc:grpChg>
      </pc:sldChg>
      <pc:sldChg chg="modSp">
        <pc:chgData name="guillaume araignon" userId="50337efa-f913-404a-859d-97e982d693bc" providerId="ADAL" clId="{68BCB887-8842-4C60-A15E-A393D7D87C55}" dt="2019-01-29T20:42:58.486" v="279" actId="20577"/>
        <pc:sldMkLst>
          <pc:docMk/>
          <pc:sldMk cId="2522006196" sldId="284"/>
        </pc:sldMkLst>
        <pc:spChg chg="mod">
          <ac:chgData name="guillaume araignon" userId="50337efa-f913-404a-859d-97e982d693bc" providerId="ADAL" clId="{68BCB887-8842-4C60-A15E-A393D7D87C55}" dt="2019-01-29T20:42:58.486" v="279" actId="20577"/>
          <ac:spMkLst>
            <pc:docMk/>
            <pc:sldMk cId="2522006196" sldId="284"/>
            <ac:spMk id="39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42:52.686" v="271" actId="20577"/>
          <ac:spMkLst>
            <pc:docMk/>
            <pc:sldMk cId="2522006196" sldId="284"/>
            <ac:spMk id="42" creationId="{00000000-0000-0000-0000-000000000000}"/>
          </ac:spMkLst>
        </pc:spChg>
      </pc:sldChg>
      <pc:sldChg chg="modSp">
        <pc:chgData name="guillaume araignon" userId="50337efa-f913-404a-859d-97e982d693bc" providerId="ADAL" clId="{68BCB887-8842-4C60-A15E-A393D7D87C55}" dt="2019-01-29T20:15:38.939" v="156" actId="20577"/>
        <pc:sldMkLst>
          <pc:docMk/>
          <pc:sldMk cId="3196097798" sldId="294"/>
        </pc:sldMkLst>
        <pc:spChg chg="mod">
          <ac:chgData name="guillaume araignon" userId="50337efa-f913-404a-859d-97e982d693bc" providerId="ADAL" clId="{68BCB887-8842-4C60-A15E-A393D7D87C55}" dt="2019-01-29T20:15:38.939" v="156" actId="20577"/>
          <ac:spMkLst>
            <pc:docMk/>
            <pc:sldMk cId="3196097798" sldId="294"/>
            <ac:spMk id="22" creationId="{00000000-0000-0000-0000-000000000000}"/>
          </ac:spMkLst>
        </pc:spChg>
      </pc:sldChg>
      <pc:sldChg chg="del">
        <pc:chgData name="guillaume araignon" userId="50337efa-f913-404a-859d-97e982d693bc" providerId="ADAL" clId="{68BCB887-8842-4C60-A15E-A393D7D87C55}" dt="2019-01-29T20:02:19.768" v="0" actId="2696"/>
        <pc:sldMkLst>
          <pc:docMk/>
          <pc:sldMk cId="2662062041" sldId="295"/>
        </pc:sldMkLst>
      </pc:sldChg>
      <pc:sldChg chg="del">
        <pc:chgData name="guillaume araignon" userId="50337efa-f913-404a-859d-97e982d693bc" providerId="ADAL" clId="{68BCB887-8842-4C60-A15E-A393D7D87C55}" dt="2019-01-29T20:02:19.797" v="1" actId="2696"/>
        <pc:sldMkLst>
          <pc:docMk/>
          <pc:sldMk cId="641747306" sldId="296"/>
        </pc:sldMkLst>
      </pc:sldChg>
      <pc:sldChg chg="del">
        <pc:chgData name="guillaume araignon" userId="50337efa-f913-404a-859d-97e982d693bc" providerId="ADAL" clId="{68BCB887-8842-4C60-A15E-A393D7D87C55}" dt="2019-01-29T20:02:19.956" v="3" actId="2696"/>
        <pc:sldMkLst>
          <pc:docMk/>
          <pc:sldMk cId="3604237807" sldId="297"/>
        </pc:sldMkLst>
      </pc:sldChg>
      <pc:sldChg chg="del">
        <pc:chgData name="guillaume araignon" userId="50337efa-f913-404a-859d-97e982d693bc" providerId="ADAL" clId="{68BCB887-8842-4C60-A15E-A393D7D87C55}" dt="2019-01-29T20:02:19.807" v="2" actId="2696"/>
        <pc:sldMkLst>
          <pc:docMk/>
          <pc:sldMk cId="919277880" sldId="308"/>
        </pc:sldMkLst>
      </pc:sldChg>
      <pc:sldChg chg="delSp modSp add ord">
        <pc:chgData name="guillaume araignon" userId="50337efa-f913-404a-859d-97e982d693bc" providerId="ADAL" clId="{68BCB887-8842-4C60-A15E-A393D7D87C55}" dt="2019-01-29T20:13:23.877" v="140"/>
        <pc:sldMkLst>
          <pc:docMk/>
          <pc:sldMk cId="1902581355" sldId="315"/>
        </pc:sldMkLst>
        <pc:spChg chg="mod">
          <ac:chgData name="guillaume araignon" userId="50337efa-f913-404a-859d-97e982d693bc" providerId="ADAL" clId="{68BCB887-8842-4C60-A15E-A393D7D87C55}" dt="2019-01-29T20:11:17.952" v="133" actId="20577"/>
          <ac:spMkLst>
            <pc:docMk/>
            <pc:sldMk cId="1902581355" sldId="315"/>
            <ac:spMk id="14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09:58.363" v="84" actId="20577"/>
          <ac:spMkLst>
            <pc:docMk/>
            <pc:sldMk cId="1902581355" sldId="315"/>
            <ac:spMk id="18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11:00.419" v="95" actId="20577"/>
          <ac:spMkLst>
            <pc:docMk/>
            <pc:sldMk cId="1902581355" sldId="315"/>
            <ac:spMk id="2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11:08.097" v="106" actId="20577"/>
          <ac:spMkLst>
            <pc:docMk/>
            <pc:sldMk cId="1902581355" sldId="315"/>
            <ac:spMk id="26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12:04.207" v="139" actId="1362"/>
          <ac:spMkLst>
            <pc:docMk/>
            <pc:sldMk cId="1902581355" sldId="315"/>
            <ac:spMk id="34" creationId="{00000000-0000-0000-0000-000000000000}"/>
          </ac:spMkLst>
        </pc:spChg>
        <pc:spChg chg="del">
          <ac:chgData name="guillaume araignon" userId="50337efa-f913-404a-859d-97e982d693bc" providerId="ADAL" clId="{68BCB887-8842-4C60-A15E-A393D7D87C55}" dt="2019-01-29T20:11:26.498" v="138" actId="478"/>
          <ac:spMkLst>
            <pc:docMk/>
            <pc:sldMk cId="1902581355" sldId="315"/>
            <ac:spMk id="36" creationId="{00000000-0000-0000-0000-000000000000}"/>
          </ac:spMkLst>
        </pc:spChg>
        <pc:spChg chg="del">
          <ac:chgData name="guillaume araignon" userId="50337efa-f913-404a-859d-97e982d693bc" providerId="ADAL" clId="{68BCB887-8842-4C60-A15E-A393D7D87C55}" dt="2019-01-29T20:11:22.922" v="134" actId="478"/>
          <ac:spMkLst>
            <pc:docMk/>
            <pc:sldMk cId="1902581355" sldId="315"/>
            <ac:spMk id="40" creationId="{00000000-0000-0000-0000-000000000000}"/>
          </ac:spMkLst>
        </pc:spChg>
        <pc:spChg chg="del">
          <ac:chgData name="guillaume araignon" userId="50337efa-f913-404a-859d-97e982d693bc" providerId="ADAL" clId="{68BCB887-8842-4C60-A15E-A393D7D87C55}" dt="2019-01-29T20:11:24.737" v="137" actId="478"/>
          <ac:spMkLst>
            <pc:docMk/>
            <pc:sldMk cId="1902581355" sldId="315"/>
            <ac:spMk id="44" creationId="{00000000-0000-0000-0000-000000000000}"/>
          </ac:spMkLst>
        </pc:spChg>
        <pc:spChg chg="del mod">
          <ac:chgData name="guillaume araignon" userId="50337efa-f913-404a-859d-97e982d693bc" providerId="ADAL" clId="{68BCB887-8842-4C60-A15E-A393D7D87C55}" dt="2019-01-29T20:11:22.939" v="136"/>
          <ac:spMkLst>
            <pc:docMk/>
            <pc:sldMk cId="1902581355" sldId="315"/>
            <ac:spMk id="45" creationId="{85EB8D39-592B-4ECB-A081-CF6FB99C5C59}"/>
          </ac:spMkLst>
        </pc:spChg>
      </pc:sldChg>
      <pc:sldChg chg="modSp add">
        <pc:chgData name="guillaume araignon" userId="50337efa-f913-404a-859d-97e982d693bc" providerId="ADAL" clId="{68BCB887-8842-4C60-A15E-A393D7D87C55}" dt="2019-01-29T20:38:08.087" v="249" actId="1035"/>
        <pc:sldMkLst>
          <pc:docMk/>
          <pc:sldMk cId="3813324745" sldId="316"/>
        </pc:sldMkLst>
        <pc:spChg chg="mod">
          <ac:chgData name="guillaume araignon" userId="50337efa-f913-404a-859d-97e982d693bc" providerId="ADAL" clId="{68BCB887-8842-4C60-A15E-A393D7D87C55}" dt="2019-01-29T20:36:27.933" v="166" actId="20577"/>
          <ac:spMkLst>
            <pc:docMk/>
            <pc:sldMk cId="3813324745" sldId="316"/>
            <ac:spMk id="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37:20.007" v="222" actId="20577"/>
          <ac:spMkLst>
            <pc:docMk/>
            <pc:sldMk cId="3813324745" sldId="316"/>
            <ac:spMk id="14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36:37.169" v="177" actId="20577"/>
          <ac:spMkLst>
            <pc:docMk/>
            <pc:sldMk cId="3813324745" sldId="316"/>
            <ac:spMk id="18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36:50.343" v="205" actId="20577"/>
          <ac:spMkLst>
            <pc:docMk/>
            <pc:sldMk cId="3813324745" sldId="316"/>
            <ac:spMk id="2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37:29.533" v="247" actId="20577"/>
          <ac:spMkLst>
            <pc:docMk/>
            <pc:sldMk cId="3813324745" sldId="316"/>
            <ac:spMk id="26" creationId="{00000000-0000-0000-0000-000000000000}"/>
          </ac:spMkLst>
        </pc:spChg>
        <pc:grpChg chg="mod">
          <ac:chgData name="guillaume araignon" userId="50337efa-f913-404a-859d-97e982d693bc" providerId="ADAL" clId="{68BCB887-8842-4C60-A15E-A393D7D87C55}" dt="2019-01-29T20:38:08.087" v="249" actId="1035"/>
          <ac:grpSpMkLst>
            <pc:docMk/>
            <pc:sldMk cId="3813324745" sldId="316"/>
            <ac:grpSpMk id="17" creationId="{00000000-0000-0000-0000-000000000000}"/>
          </ac:grpSpMkLst>
        </pc:grpChg>
      </pc:sldChg>
      <pc:sldChg chg="addSp delSp modSp add">
        <pc:chgData name="guillaume araignon" userId="50337efa-f913-404a-859d-97e982d693bc" providerId="ADAL" clId="{68BCB887-8842-4C60-A15E-A393D7D87C55}" dt="2019-01-29T21:00:40.157" v="404" actId="14100"/>
        <pc:sldMkLst>
          <pc:docMk/>
          <pc:sldMk cId="998480414" sldId="317"/>
        </pc:sldMkLst>
        <pc:spChg chg="mod">
          <ac:chgData name="guillaume araignon" userId="50337efa-f913-404a-859d-97e982d693bc" providerId="ADAL" clId="{68BCB887-8842-4C60-A15E-A393D7D87C55}" dt="2019-01-29T20:54:38.874" v="291" actId="20577"/>
          <ac:spMkLst>
            <pc:docMk/>
            <pc:sldMk cId="998480414" sldId="317"/>
            <ac:spMk id="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58:50.564" v="373" actId="14100"/>
          <ac:spMkLst>
            <pc:docMk/>
            <pc:sldMk cId="998480414" sldId="317"/>
            <ac:spMk id="14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58:26.223" v="367" actId="1076"/>
          <ac:spMkLst>
            <pc:docMk/>
            <pc:sldMk cId="998480414" sldId="317"/>
            <ac:spMk id="27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0:58:02.380" v="361" actId="20577"/>
          <ac:spMkLst>
            <pc:docMk/>
            <pc:sldMk cId="998480414" sldId="317"/>
            <ac:spMk id="35" creationId="{00000000-0000-0000-0000-000000000000}"/>
          </ac:spMkLst>
        </pc:spChg>
        <pc:grpChg chg="mod ord">
          <ac:chgData name="guillaume araignon" userId="50337efa-f913-404a-859d-97e982d693bc" providerId="ADAL" clId="{68BCB887-8842-4C60-A15E-A393D7D87C55}" dt="2019-01-29T21:00:33.254" v="402" actId="1076"/>
          <ac:grpSpMkLst>
            <pc:docMk/>
            <pc:sldMk cId="998480414" sldId="317"/>
            <ac:grpSpMk id="13" creationId="{00000000-0000-0000-0000-000000000000}"/>
          </ac:grpSpMkLst>
        </pc:grpChg>
        <pc:grpChg chg="mod">
          <ac:chgData name="guillaume araignon" userId="50337efa-f913-404a-859d-97e982d693bc" providerId="ADAL" clId="{68BCB887-8842-4C60-A15E-A393D7D87C55}" dt="2019-01-29T20:59:43.684" v="387" actId="1076"/>
          <ac:grpSpMkLst>
            <pc:docMk/>
            <pc:sldMk cId="998480414" sldId="317"/>
            <ac:grpSpMk id="17" creationId="{00000000-0000-0000-0000-000000000000}"/>
          </ac:grpSpMkLst>
        </pc:grpChg>
        <pc:grpChg chg="del">
          <ac:chgData name="guillaume araignon" userId="50337efa-f913-404a-859d-97e982d693bc" providerId="ADAL" clId="{68BCB887-8842-4C60-A15E-A393D7D87C55}" dt="2019-01-29T20:59:30.266" v="385" actId="478"/>
          <ac:grpSpMkLst>
            <pc:docMk/>
            <pc:sldMk cId="998480414" sldId="317"/>
            <ac:grpSpMk id="19" creationId="{00000000-0000-0000-0000-000000000000}"/>
          </ac:grpSpMkLst>
        </pc:grpChg>
        <pc:grpChg chg="del">
          <ac:chgData name="guillaume araignon" userId="50337efa-f913-404a-859d-97e982d693bc" providerId="ADAL" clId="{68BCB887-8842-4C60-A15E-A393D7D87C55}" dt="2019-01-29T20:59:53.034" v="390" actId="478"/>
          <ac:grpSpMkLst>
            <pc:docMk/>
            <pc:sldMk cId="998480414" sldId="317"/>
            <ac:grpSpMk id="20" creationId="{00000000-0000-0000-0000-000000000000}"/>
          </ac:grpSpMkLst>
        </pc:grpChg>
        <pc:grpChg chg="mod">
          <ac:chgData name="guillaume araignon" userId="50337efa-f913-404a-859d-97e982d693bc" providerId="ADAL" clId="{68BCB887-8842-4C60-A15E-A393D7D87C55}" dt="2019-01-29T20:59:59.405" v="393" actId="14100"/>
          <ac:grpSpMkLst>
            <pc:docMk/>
            <pc:sldMk cId="998480414" sldId="317"/>
            <ac:grpSpMk id="25" creationId="{00000000-0000-0000-0000-000000000000}"/>
          </ac:grpSpMkLst>
        </pc:grpChg>
        <pc:grpChg chg="del">
          <ac:chgData name="guillaume araignon" userId="50337efa-f913-404a-859d-97e982d693bc" providerId="ADAL" clId="{68BCB887-8842-4C60-A15E-A393D7D87C55}" dt="2019-01-29T20:58:03.887" v="362" actId="478"/>
          <ac:grpSpMkLst>
            <pc:docMk/>
            <pc:sldMk cId="998480414" sldId="317"/>
            <ac:grpSpMk id="29" creationId="{00000000-0000-0000-0000-000000000000}"/>
          </ac:grpSpMkLst>
        </pc:grpChg>
        <pc:grpChg chg="mod">
          <ac:chgData name="guillaume araignon" userId="50337efa-f913-404a-859d-97e982d693bc" providerId="ADAL" clId="{68BCB887-8842-4C60-A15E-A393D7D87C55}" dt="2019-01-29T20:58:15.551" v="364" actId="1076"/>
          <ac:grpSpMkLst>
            <pc:docMk/>
            <pc:sldMk cId="998480414" sldId="317"/>
            <ac:grpSpMk id="33" creationId="{00000000-0000-0000-0000-000000000000}"/>
          </ac:grpSpMkLst>
        </pc:grpChg>
        <pc:picChg chg="add del mod">
          <ac:chgData name="guillaume araignon" userId="50337efa-f913-404a-859d-97e982d693bc" providerId="ADAL" clId="{68BCB887-8842-4C60-A15E-A393D7D87C55}" dt="2019-01-29T20:55:17.365" v="300" actId="478"/>
          <ac:picMkLst>
            <pc:docMk/>
            <pc:sldMk cId="998480414" sldId="317"/>
            <ac:picMk id="5" creationId="{52F1E896-3623-4318-8A9A-6E649AF98DF9}"/>
          </ac:picMkLst>
        </pc:picChg>
        <pc:picChg chg="add mod">
          <ac:chgData name="guillaume araignon" userId="50337efa-f913-404a-859d-97e982d693bc" providerId="ADAL" clId="{68BCB887-8842-4C60-A15E-A393D7D87C55}" dt="2019-01-29T21:00:20.340" v="398" actId="1076"/>
          <ac:picMkLst>
            <pc:docMk/>
            <pc:sldMk cId="998480414" sldId="317"/>
            <ac:picMk id="7" creationId="{350CDF86-3660-4109-90CF-D4B1DC654B52}"/>
          </ac:picMkLst>
        </pc:picChg>
        <pc:picChg chg="del">
          <ac:chgData name="guillaume araignon" userId="50337efa-f913-404a-859d-97e982d693bc" providerId="ADAL" clId="{68BCB887-8842-4C60-A15E-A393D7D87C55}" dt="2019-01-29T20:54:42.300" v="292" actId="478"/>
          <ac:picMkLst>
            <pc:docMk/>
            <pc:sldMk cId="998480414" sldId="317"/>
            <ac:picMk id="28" creationId="{83B7A3B8-793C-48B8-8D99-EE653B37A7A2}"/>
          </ac:picMkLst>
        </pc:picChg>
        <pc:cxnChg chg="del">
          <ac:chgData name="guillaume araignon" userId="50337efa-f913-404a-859d-97e982d693bc" providerId="ADAL" clId="{68BCB887-8842-4C60-A15E-A393D7D87C55}" dt="2019-01-29T20:58:06.209" v="363" actId="478"/>
          <ac:cxnSpMkLst>
            <pc:docMk/>
            <pc:sldMk cId="998480414" sldId="317"/>
            <ac:cxnSpMk id="18" creationId="{00000000-0000-0000-0000-000000000000}"/>
          </ac:cxnSpMkLst>
        </pc:cxnChg>
        <pc:cxnChg chg="mod">
          <ac:chgData name="guillaume araignon" userId="50337efa-f913-404a-859d-97e982d693bc" providerId="ADAL" clId="{68BCB887-8842-4C60-A15E-A393D7D87C55}" dt="2019-01-29T21:00:37.380" v="403" actId="14100"/>
          <ac:cxnSpMkLst>
            <pc:docMk/>
            <pc:sldMk cId="998480414" sldId="317"/>
            <ac:cxnSpMk id="21" creationId="{00000000-0000-0000-0000-000000000000}"/>
          </ac:cxnSpMkLst>
        </pc:cxnChg>
        <pc:cxnChg chg="del mod">
          <ac:chgData name="guillaume araignon" userId="50337efa-f913-404a-859d-97e982d693bc" providerId="ADAL" clId="{68BCB887-8842-4C60-A15E-A393D7D87C55}" dt="2019-01-29T20:59:53.034" v="390" actId="478"/>
          <ac:cxnSpMkLst>
            <pc:docMk/>
            <pc:sldMk cId="998480414" sldId="317"/>
            <ac:cxnSpMk id="22" creationId="{00000000-0000-0000-0000-000000000000}"/>
          </ac:cxnSpMkLst>
        </pc:cxnChg>
        <pc:cxnChg chg="mod">
          <ac:chgData name="guillaume araignon" userId="50337efa-f913-404a-859d-97e982d693bc" providerId="ADAL" clId="{68BCB887-8842-4C60-A15E-A393D7D87C55}" dt="2019-01-29T21:00:40.157" v="404" actId="14100"/>
          <ac:cxnSpMkLst>
            <pc:docMk/>
            <pc:sldMk cId="998480414" sldId="317"/>
            <ac:cxnSpMk id="23" creationId="{00000000-0000-0000-0000-000000000000}"/>
          </ac:cxnSpMkLst>
        </pc:cxnChg>
        <pc:cxnChg chg="del mod">
          <ac:chgData name="guillaume araignon" userId="50337efa-f913-404a-859d-97e982d693bc" providerId="ADAL" clId="{68BCB887-8842-4C60-A15E-A393D7D87C55}" dt="2019-01-29T20:59:30.266" v="385" actId="478"/>
          <ac:cxnSpMkLst>
            <pc:docMk/>
            <pc:sldMk cId="998480414" sldId="317"/>
            <ac:cxnSpMk id="24" creationId="{00000000-0000-0000-0000-000000000000}"/>
          </ac:cxnSpMkLst>
        </pc:cxnChg>
      </pc:sldChg>
      <pc:sldChg chg="modSp add">
        <pc:chgData name="guillaume araignon" userId="50337efa-f913-404a-859d-97e982d693bc" providerId="ADAL" clId="{68BCB887-8842-4C60-A15E-A393D7D87C55}" dt="2019-01-29T21:17:09.535" v="497" actId="313"/>
        <pc:sldMkLst>
          <pc:docMk/>
          <pc:sldMk cId="2303091901" sldId="318"/>
        </pc:sldMkLst>
        <pc:spChg chg="mod">
          <ac:chgData name="guillaume araignon" userId="50337efa-f913-404a-859d-97e982d693bc" providerId="ADAL" clId="{68BCB887-8842-4C60-A15E-A393D7D87C55}" dt="2019-01-29T21:04:30.804" v="415" actId="20577"/>
          <ac:spMkLst>
            <pc:docMk/>
            <pc:sldMk cId="2303091901" sldId="318"/>
            <ac:spMk id="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1:04:43.635" v="442" actId="20577"/>
          <ac:spMkLst>
            <pc:docMk/>
            <pc:sldMk cId="2303091901" sldId="318"/>
            <ac:spMk id="39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1:04:51.665" v="460" actId="20577"/>
          <ac:spMkLst>
            <pc:docMk/>
            <pc:sldMk cId="2303091901" sldId="318"/>
            <ac:spMk id="42" creationId="{00000000-0000-0000-0000-000000000000}"/>
          </ac:spMkLst>
        </pc:spChg>
        <pc:spChg chg="mod">
          <ac:chgData name="guillaume araignon" userId="50337efa-f913-404a-859d-97e982d693bc" providerId="ADAL" clId="{68BCB887-8842-4C60-A15E-A393D7D87C55}" dt="2019-01-29T21:17:09.535" v="497" actId="313"/>
          <ac:spMkLst>
            <pc:docMk/>
            <pc:sldMk cId="2303091901" sldId="318"/>
            <ac:spMk id="4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9_4E278B8A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9_4E278B8A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rgbClr val="39B1B0"/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5FFB-43AE-A0DA-823D153DBFC0}"/>
              </c:ext>
            </c:extLst>
          </c:dPt>
          <c:dPt>
            <c:idx val="1"/>
            <c:bubble3D val="0"/>
            <c:spPr>
              <a:solidFill>
                <a:srgbClr val="39B1B0">
                  <a:alpha val="35000"/>
                </a:srgb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5FFB-43AE-A0DA-823D153DBFC0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84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FB-43AE-A0DA-823D153DB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80EF-4FFC-A891-6A931D714EE0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80EF-4FFC-A891-6A931D714EE0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0-3133-4974-BE8B-0A98499B500A}"/>
              </c:ext>
            </c:extLst>
          </c:dPt>
          <c:cat>
            <c:strRef>
              <c:f>Sheet1!$A$2:$A$4</c:f>
              <c:strCache>
                <c:ptCount val="3"/>
                <c:pt idx="0">
                  <c:v>Nominal</c:v>
                </c:pt>
                <c:pt idx="1">
                  <c:v>Ballistique</c:v>
                </c:pt>
                <c:pt idx="2">
                  <c:v>Mystère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</c:v>
                </c:pt>
                <c:pt idx="1">
                  <c:v>16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EF-4FFC-A891-6A931D714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81D0E-290E-4F79-A0E0-4D71F521A515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D703F-B95D-4781-969A-50FD9E164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8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85" name="그룹 384"/>
          <p:cNvGrpSpPr/>
          <p:nvPr userDrawn="1"/>
        </p:nvGrpSpPr>
        <p:grpSpPr>
          <a:xfrm>
            <a:off x="3427059" y="630743"/>
            <a:ext cx="1298387" cy="1446340"/>
            <a:chOff x="3569704" y="813418"/>
            <a:chExt cx="1298387" cy="1446340"/>
          </a:xfrm>
        </p:grpSpPr>
        <p:sp>
          <p:nvSpPr>
            <p:cNvPr id="3" name="타원 2"/>
            <p:cNvSpPr/>
            <p:nvPr userDrawn="1"/>
          </p:nvSpPr>
          <p:spPr>
            <a:xfrm>
              <a:off x="3569704" y="961371"/>
              <a:ext cx="1298387" cy="129838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332549" y="813418"/>
              <a:ext cx="469739" cy="46973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903257" y="1085886"/>
            <a:ext cx="3201604" cy="3179392"/>
            <a:chOff x="617999" y="1906072"/>
            <a:chExt cx="3437332" cy="341348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17999" y="1906072"/>
              <a:ext cx="3380231" cy="3281753"/>
              <a:chOff x="1588" y="1309688"/>
              <a:chExt cx="4195763" cy="4073525"/>
            </a:xfrm>
          </p:grpSpPr>
          <p:sp>
            <p:nvSpPr>
              <p:cNvPr id="45" name="Freeform 327"/>
              <p:cNvSpPr>
                <a:spLocks/>
              </p:cNvSpPr>
              <p:nvPr userDrawn="1"/>
            </p:nvSpPr>
            <p:spPr bwMode="auto">
              <a:xfrm>
                <a:off x="3608388" y="3348038"/>
                <a:ext cx="588963" cy="1042988"/>
              </a:xfrm>
              <a:custGeom>
                <a:avLst/>
                <a:gdLst>
                  <a:gd name="T0" fmla="*/ 370 w 371"/>
                  <a:gd name="T1" fmla="*/ 0 h 657"/>
                  <a:gd name="T2" fmla="*/ 370 w 371"/>
                  <a:gd name="T3" fmla="*/ 1 h 657"/>
                  <a:gd name="T4" fmla="*/ 369 w 371"/>
                  <a:gd name="T5" fmla="*/ 0 h 657"/>
                  <a:gd name="T6" fmla="*/ 1 w 371"/>
                  <a:gd name="T7" fmla="*/ 334 h 657"/>
                  <a:gd name="T8" fmla="*/ 1 w 371"/>
                  <a:gd name="T9" fmla="*/ 338 h 657"/>
                  <a:gd name="T10" fmla="*/ 0 w 371"/>
                  <a:gd name="T11" fmla="*/ 339 h 657"/>
                  <a:gd name="T12" fmla="*/ 106 w 371"/>
                  <a:gd name="T13" fmla="*/ 655 h 657"/>
                  <a:gd name="T14" fmla="*/ 106 w 371"/>
                  <a:gd name="T15" fmla="*/ 655 h 657"/>
                  <a:gd name="T16" fmla="*/ 107 w 371"/>
                  <a:gd name="T17" fmla="*/ 657 h 657"/>
                  <a:gd name="T18" fmla="*/ 107 w 371"/>
                  <a:gd name="T19" fmla="*/ 657 h 657"/>
                  <a:gd name="T20" fmla="*/ 107 w 371"/>
                  <a:gd name="T21" fmla="*/ 655 h 657"/>
                  <a:gd name="T22" fmla="*/ 108 w 371"/>
                  <a:gd name="T23" fmla="*/ 655 h 657"/>
                  <a:gd name="T24" fmla="*/ 1 w 371"/>
                  <a:gd name="T25" fmla="*/ 336 h 657"/>
                  <a:gd name="T26" fmla="*/ 371 w 371"/>
                  <a:gd name="T27" fmla="*/ 1 h 657"/>
                  <a:gd name="T28" fmla="*/ 370 w 371"/>
                  <a:gd name="T2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1" h="657">
                    <a:moveTo>
                      <a:pt x="370" y="0"/>
                    </a:moveTo>
                    <a:lnTo>
                      <a:pt x="370" y="1"/>
                    </a:lnTo>
                    <a:lnTo>
                      <a:pt x="369" y="0"/>
                    </a:lnTo>
                    <a:lnTo>
                      <a:pt x="1" y="334"/>
                    </a:lnTo>
                    <a:lnTo>
                      <a:pt x="1" y="338"/>
                    </a:lnTo>
                    <a:lnTo>
                      <a:pt x="0" y="339"/>
                    </a:lnTo>
                    <a:lnTo>
                      <a:pt x="106" y="655"/>
                    </a:lnTo>
                    <a:lnTo>
                      <a:pt x="106" y="655"/>
                    </a:lnTo>
                    <a:lnTo>
                      <a:pt x="107" y="657"/>
                    </a:lnTo>
                    <a:lnTo>
                      <a:pt x="107" y="657"/>
                    </a:lnTo>
                    <a:lnTo>
                      <a:pt x="107" y="655"/>
                    </a:lnTo>
                    <a:lnTo>
                      <a:pt x="108" y="655"/>
                    </a:lnTo>
                    <a:lnTo>
                      <a:pt x="1" y="336"/>
                    </a:lnTo>
                    <a:lnTo>
                      <a:pt x="371" y="1"/>
                    </a:lnTo>
                    <a:lnTo>
                      <a:pt x="37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46" name="Freeform 329"/>
              <p:cNvSpPr>
                <a:spLocks/>
              </p:cNvSpPr>
              <p:nvPr userDrawn="1"/>
            </p:nvSpPr>
            <p:spPr bwMode="auto">
              <a:xfrm>
                <a:off x="2738438" y="486568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47" name="Freeform 330"/>
              <p:cNvSpPr>
                <a:spLocks/>
              </p:cNvSpPr>
              <p:nvPr userDrawn="1"/>
            </p:nvSpPr>
            <p:spPr bwMode="auto">
              <a:xfrm>
                <a:off x="2025651" y="4860926"/>
                <a:ext cx="720725" cy="457200"/>
              </a:xfrm>
              <a:custGeom>
                <a:avLst/>
                <a:gdLst>
                  <a:gd name="T0" fmla="*/ 452 w 454"/>
                  <a:gd name="T1" fmla="*/ 0 h 288"/>
                  <a:gd name="T2" fmla="*/ 449 w 454"/>
                  <a:gd name="T3" fmla="*/ 2 h 288"/>
                  <a:gd name="T4" fmla="*/ 0 w 454"/>
                  <a:gd name="T5" fmla="*/ 285 h 288"/>
                  <a:gd name="T6" fmla="*/ 1 w 454"/>
                  <a:gd name="T7" fmla="*/ 287 h 288"/>
                  <a:gd name="T8" fmla="*/ 0 w 454"/>
                  <a:gd name="T9" fmla="*/ 287 h 288"/>
                  <a:gd name="T10" fmla="*/ 1 w 454"/>
                  <a:gd name="T11" fmla="*/ 288 h 288"/>
                  <a:gd name="T12" fmla="*/ 450 w 454"/>
                  <a:gd name="T13" fmla="*/ 4 h 288"/>
                  <a:gd name="T14" fmla="*/ 454 w 454"/>
                  <a:gd name="T15" fmla="*/ 2 h 288"/>
                  <a:gd name="T16" fmla="*/ 454 w 454"/>
                  <a:gd name="T17" fmla="*/ 0 h 288"/>
                  <a:gd name="T18" fmla="*/ 452 w 454"/>
                  <a:gd name="T1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4" h="288">
                    <a:moveTo>
                      <a:pt x="452" y="0"/>
                    </a:moveTo>
                    <a:lnTo>
                      <a:pt x="449" y="2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0" y="287"/>
                    </a:lnTo>
                    <a:lnTo>
                      <a:pt x="1" y="288"/>
                    </a:lnTo>
                    <a:lnTo>
                      <a:pt x="450" y="4"/>
                    </a:lnTo>
                    <a:lnTo>
                      <a:pt x="454" y="2"/>
                    </a:lnTo>
                    <a:lnTo>
                      <a:pt x="454" y="0"/>
                    </a:lnTo>
                    <a:lnTo>
                      <a:pt x="4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48" name="Freeform 331"/>
              <p:cNvSpPr>
                <a:spLocks/>
              </p:cNvSpPr>
              <p:nvPr userDrawn="1"/>
            </p:nvSpPr>
            <p:spPr bwMode="auto">
              <a:xfrm>
                <a:off x="2741613" y="4387851"/>
                <a:ext cx="1036638" cy="477838"/>
              </a:xfrm>
              <a:custGeom>
                <a:avLst/>
                <a:gdLst>
                  <a:gd name="T0" fmla="*/ 652 w 653"/>
                  <a:gd name="T1" fmla="*/ 0 h 301"/>
                  <a:gd name="T2" fmla="*/ 3 w 653"/>
                  <a:gd name="T3" fmla="*/ 298 h 301"/>
                  <a:gd name="T4" fmla="*/ 0 w 653"/>
                  <a:gd name="T5" fmla="*/ 300 h 301"/>
                  <a:gd name="T6" fmla="*/ 2 w 653"/>
                  <a:gd name="T7" fmla="*/ 301 h 301"/>
                  <a:gd name="T8" fmla="*/ 653 w 653"/>
                  <a:gd name="T9" fmla="*/ 3 h 301"/>
                  <a:gd name="T10" fmla="*/ 652 w 653"/>
                  <a:gd name="T11" fmla="*/ 3 h 301"/>
                  <a:gd name="T12" fmla="*/ 653 w 653"/>
                  <a:gd name="T13" fmla="*/ 2 h 301"/>
                  <a:gd name="T14" fmla="*/ 653 w 653"/>
                  <a:gd name="T15" fmla="*/ 2 h 301"/>
                  <a:gd name="T16" fmla="*/ 652 w 653"/>
                  <a:gd name="T17" fmla="*/ 2 h 301"/>
                  <a:gd name="T18" fmla="*/ 652 w 653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01">
                    <a:moveTo>
                      <a:pt x="652" y="0"/>
                    </a:moveTo>
                    <a:lnTo>
                      <a:pt x="3" y="298"/>
                    </a:lnTo>
                    <a:lnTo>
                      <a:pt x="0" y="300"/>
                    </a:lnTo>
                    <a:lnTo>
                      <a:pt x="2" y="301"/>
                    </a:lnTo>
                    <a:lnTo>
                      <a:pt x="653" y="3"/>
                    </a:lnTo>
                    <a:lnTo>
                      <a:pt x="652" y="3"/>
                    </a:lnTo>
                    <a:lnTo>
                      <a:pt x="653" y="2"/>
                    </a:lnTo>
                    <a:lnTo>
                      <a:pt x="653" y="2"/>
                    </a:lnTo>
                    <a:lnTo>
                      <a:pt x="652" y="2"/>
                    </a:lnTo>
                    <a:lnTo>
                      <a:pt x="6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49" name="Freeform 332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0" name="Freeform 333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1" name="Freeform 334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2" name="Freeform 335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53" name="Freeform 336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4" name="Freeform 337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5" name="Freeform 339"/>
              <p:cNvSpPr>
                <a:spLocks/>
              </p:cNvSpPr>
              <p:nvPr userDrawn="1"/>
            </p:nvSpPr>
            <p:spPr bwMode="auto">
              <a:xfrm>
                <a:off x="251619" y="4269158"/>
                <a:ext cx="879475" cy="811213"/>
              </a:xfrm>
              <a:custGeom>
                <a:avLst/>
                <a:gdLst>
                  <a:gd name="T0" fmla="*/ 4 w 554"/>
                  <a:gd name="T1" fmla="*/ 0 h 511"/>
                  <a:gd name="T2" fmla="*/ 0 w 554"/>
                  <a:gd name="T3" fmla="*/ 1 h 511"/>
                  <a:gd name="T4" fmla="*/ 553 w 554"/>
                  <a:gd name="T5" fmla="*/ 511 h 511"/>
                  <a:gd name="T6" fmla="*/ 554 w 554"/>
                  <a:gd name="T7" fmla="*/ 511 h 511"/>
                  <a:gd name="T8" fmla="*/ 553 w 554"/>
                  <a:gd name="T9" fmla="*/ 509 h 511"/>
                  <a:gd name="T10" fmla="*/ 4 w 554"/>
                  <a:gd name="T1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4" h="511">
                    <a:moveTo>
                      <a:pt x="4" y="0"/>
                    </a:moveTo>
                    <a:lnTo>
                      <a:pt x="0" y="1"/>
                    </a:lnTo>
                    <a:lnTo>
                      <a:pt x="553" y="511"/>
                    </a:lnTo>
                    <a:lnTo>
                      <a:pt x="554" y="511"/>
                    </a:lnTo>
                    <a:lnTo>
                      <a:pt x="553" y="509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6" name="Freeform 340"/>
              <p:cNvSpPr>
                <a:spLocks/>
              </p:cNvSpPr>
              <p:nvPr userDrawn="1"/>
            </p:nvSpPr>
            <p:spPr bwMode="auto">
              <a:xfrm>
                <a:off x="4763" y="2325688"/>
                <a:ext cx="369888" cy="1876425"/>
              </a:xfrm>
              <a:custGeom>
                <a:avLst/>
                <a:gdLst>
                  <a:gd name="T0" fmla="*/ 218 w 233"/>
                  <a:gd name="T1" fmla="*/ 0 h 1182"/>
                  <a:gd name="T2" fmla="*/ 0 w 233"/>
                  <a:gd name="T3" fmla="*/ 644 h 1182"/>
                  <a:gd name="T4" fmla="*/ 233 w 233"/>
                  <a:gd name="T5" fmla="*/ 1182 h 1182"/>
                  <a:gd name="T6" fmla="*/ 233 w 233"/>
                  <a:gd name="T7" fmla="*/ 1175 h 1182"/>
                  <a:gd name="T8" fmla="*/ 3 w 233"/>
                  <a:gd name="T9" fmla="*/ 645 h 1182"/>
                  <a:gd name="T10" fmla="*/ 1 w 233"/>
                  <a:gd name="T11" fmla="*/ 645 h 1182"/>
                  <a:gd name="T12" fmla="*/ 1 w 233"/>
                  <a:gd name="T13" fmla="*/ 642 h 1182"/>
                  <a:gd name="T14" fmla="*/ 3 w 233"/>
                  <a:gd name="T15" fmla="*/ 642 h 1182"/>
                  <a:gd name="T16" fmla="*/ 220 w 233"/>
                  <a:gd name="T17" fmla="*/ 1 h 1182"/>
                  <a:gd name="T18" fmla="*/ 218 w 233"/>
                  <a:gd name="T19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1182">
                    <a:moveTo>
                      <a:pt x="218" y="0"/>
                    </a:moveTo>
                    <a:lnTo>
                      <a:pt x="0" y="644"/>
                    </a:lnTo>
                    <a:lnTo>
                      <a:pt x="233" y="1182"/>
                    </a:lnTo>
                    <a:lnTo>
                      <a:pt x="233" y="1175"/>
                    </a:lnTo>
                    <a:lnTo>
                      <a:pt x="3" y="645"/>
                    </a:lnTo>
                    <a:lnTo>
                      <a:pt x="1" y="645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220" y="1"/>
                    </a:lnTo>
                    <a:lnTo>
                      <a:pt x="21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7" name="Freeform 341"/>
              <p:cNvSpPr>
                <a:spLocks/>
              </p:cNvSpPr>
              <p:nvPr userDrawn="1"/>
            </p:nvSpPr>
            <p:spPr bwMode="auto">
              <a:xfrm>
                <a:off x="346075" y="231140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3 h 3"/>
                  <a:gd name="T4" fmla="*/ 1 w 4"/>
                  <a:gd name="T5" fmla="*/ 1 h 3"/>
                  <a:gd name="T6" fmla="*/ 2 w 4"/>
                  <a:gd name="T7" fmla="*/ 1 h 3"/>
                  <a:gd name="T8" fmla="*/ 4 w 4"/>
                  <a:gd name="T9" fmla="*/ 1 h 3"/>
                  <a:gd name="T10" fmla="*/ 2 w 4"/>
                  <a:gd name="T11" fmla="*/ 1 h 3"/>
                  <a:gd name="T12" fmla="*/ 2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8" name="Freeform 343"/>
              <p:cNvSpPr>
                <a:spLocks/>
              </p:cNvSpPr>
              <p:nvPr userDrawn="1"/>
            </p:nvSpPr>
            <p:spPr bwMode="auto">
              <a:xfrm>
                <a:off x="347663" y="1695451"/>
                <a:ext cx="815975" cy="617538"/>
              </a:xfrm>
              <a:custGeom>
                <a:avLst/>
                <a:gdLst>
                  <a:gd name="T0" fmla="*/ 513 w 514"/>
                  <a:gd name="T1" fmla="*/ 0 h 389"/>
                  <a:gd name="T2" fmla="*/ 0 w 514"/>
                  <a:gd name="T3" fmla="*/ 387 h 389"/>
                  <a:gd name="T4" fmla="*/ 1 w 514"/>
                  <a:gd name="T5" fmla="*/ 388 h 389"/>
                  <a:gd name="T6" fmla="*/ 3 w 514"/>
                  <a:gd name="T7" fmla="*/ 388 h 389"/>
                  <a:gd name="T8" fmla="*/ 3 w 514"/>
                  <a:gd name="T9" fmla="*/ 389 h 389"/>
                  <a:gd name="T10" fmla="*/ 513 w 514"/>
                  <a:gd name="T11" fmla="*/ 3 h 389"/>
                  <a:gd name="T12" fmla="*/ 514 w 514"/>
                  <a:gd name="T13" fmla="*/ 0 h 389"/>
                  <a:gd name="T14" fmla="*/ 513 w 514"/>
                  <a:gd name="T15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4" h="389">
                    <a:moveTo>
                      <a:pt x="513" y="0"/>
                    </a:moveTo>
                    <a:lnTo>
                      <a:pt x="0" y="387"/>
                    </a:lnTo>
                    <a:lnTo>
                      <a:pt x="1" y="388"/>
                    </a:lnTo>
                    <a:lnTo>
                      <a:pt x="3" y="388"/>
                    </a:lnTo>
                    <a:lnTo>
                      <a:pt x="3" y="389"/>
                    </a:lnTo>
                    <a:lnTo>
                      <a:pt x="513" y="3"/>
                    </a:lnTo>
                    <a:lnTo>
                      <a:pt x="514" y="0"/>
                    </a:lnTo>
                    <a:lnTo>
                      <a:pt x="51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59" name="Freeform 344"/>
              <p:cNvSpPr>
                <a:spLocks/>
              </p:cNvSpPr>
              <p:nvPr userDrawn="1"/>
            </p:nvSpPr>
            <p:spPr bwMode="auto">
              <a:xfrm>
                <a:off x="1165225" y="1309688"/>
                <a:ext cx="908050" cy="385763"/>
              </a:xfrm>
              <a:custGeom>
                <a:avLst/>
                <a:gdLst>
                  <a:gd name="T0" fmla="*/ 571 w 572"/>
                  <a:gd name="T1" fmla="*/ 0 h 243"/>
                  <a:gd name="T2" fmla="*/ 0 w 572"/>
                  <a:gd name="T3" fmla="*/ 240 h 243"/>
                  <a:gd name="T4" fmla="*/ 2 w 572"/>
                  <a:gd name="T5" fmla="*/ 242 h 243"/>
                  <a:gd name="T6" fmla="*/ 2 w 572"/>
                  <a:gd name="T7" fmla="*/ 242 h 243"/>
                  <a:gd name="T8" fmla="*/ 3 w 572"/>
                  <a:gd name="T9" fmla="*/ 243 h 243"/>
                  <a:gd name="T10" fmla="*/ 571 w 572"/>
                  <a:gd name="T11" fmla="*/ 2 h 243"/>
                  <a:gd name="T12" fmla="*/ 571 w 572"/>
                  <a:gd name="T13" fmla="*/ 1 h 243"/>
                  <a:gd name="T14" fmla="*/ 572 w 572"/>
                  <a:gd name="T15" fmla="*/ 1 h 243"/>
                  <a:gd name="T16" fmla="*/ 571 w 572"/>
                  <a:gd name="T1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243">
                    <a:moveTo>
                      <a:pt x="571" y="0"/>
                    </a:moveTo>
                    <a:lnTo>
                      <a:pt x="0" y="240"/>
                    </a:lnTo>
                    <a:lnTo>
                      <a:pt x="2" y="242"/>
                    </a:lnTo>
                    <a:lnTo>
                      <a:pt x="2" y="242"/>
                    </a:lnTo>
                    <a:lnTo>
                      <a:pt x="3" y="243"/>
                    </a:lnTo>
                    <a:lnTo>
                      <a:pt x="571" y="2"/>
                    </a:lnTo>
                    <a:lnTo>
                      <a:pt x="571" y="1"/>
                    </a:lnTo>
                    <a:lnTo>
                      <a:pt x="572" y="1"/>
                    </a:lnTo>
                    <a:lnTo>
                      <a:pt x="57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60" name="Rectangle 345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1" name="Rectangle 346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2" name="Freeform 347"/>
              <p:cNvSpPr>
                <a:spLocks noEditPoints="1"/>
              </p:cNvSpPr>
              <p:nvPr userDrawn="1"/>
            </p:nvSpPr>
            <p:spPr bwMode="auto">
              <a:xfrm>
                <a:off x="2071688" y="1309688"/>
                <a:ext cx="2125663" cy="2038349"/>
              </a:xfrm>
              <a:custGeom>
                <a:avLst/>
                <a:gdLst>
                  <a:gd name="T0" fmla="*/ 968 w 1339"/>
                  <a:gd name="T1" fmla="*/ 1071 h 1284"/>
                  <a:gd name="T2" fmla="*/ 968 w 1339"/>
                  <a:gd name="T3" fmla="*/ 1071 h 1284"/>
                  <a:gd name="T4" fmla="*/ 968 w 1339"/>
                  <a:gd name="T5" fmla="*/ 1071 h 1284"/>
                  <a:gd name="T6" fmla="*/ 968 w 1339"/>
                  <a:gd name="T7" fmla="*/ 1071 h 1284"/>
                  <a:gd name="T8" fmla="*/ 969 w 1339"/>
                  <a:gd name="T9" fmla="*/ 1071 h 1284"/>
                  <a:gd name="T10" fmla="*/ 969 w 1339"/>
                  <a:gd name="T11" fmla="*/ 1071 h 1284"/>
                  <a:gd name="T12" fmla="*/ 969 w 1339"/>
                  <a:gd name="T13" fmla="*/ 1074 h 1284"/>
                  <a:gd name="T14" fmla="*/ 1337 w 1339"/>
                  <a:gd name="T15" fmla="*/ 1284 h 1284"/>
                  <a:gd name="T16" fmla="*/ 1338 w 1339"/>
                  <a:gd name="T17" fmla="*/ 1283 h 1284"/>
                  <a:gd name="T18" fmla="*/ 1338 w 1339"/>
                  <a:gd name="T19" fmla="*/ 1284 h 1284"/>
                  <a:gd name="T20" fmla="*/ 1339 w 1339"/>
                  <a:gd name="T21" fmla="*/ 1283 h 1284"/>
                  <a:gd name="T22" fmla="*/ 969 w 1339"/>
                  <a:gd name="T23" fmla="*/ 1071 h 1284"/>
                  <a:gd name="T24" fmla="*/ 618 w 1339"/>
                  <a:gd name="T25" fmla="*/ 276 h 1284"/>
                  <a:gd name="T26" fmla="*/ 616 w 1339"/>
                  <a:gd name="T27" fmla="*/ 277 h 1284"/>
                  <a:gd name="T28" fmla="*/ 964 w 1339"/>
                  <a:gd name="T29" fmla="*/ 1066 h 1284"/>
                  <a:gd name="T30" fmla="*/ 966 w 1339"/>
                  <a:gd name="T31" fmla="*/ 1068 h 1284"/>
                  <a:gd name="T32" fmla="*/ 968 w 1339"/>
                  <a:gd name="T33" fmla="*/ 1067 h 1284"/>
                  <a:gd name="T34" fmla="*/ 621 w 1339"/>
                  <a:gd name="T35" fmla="*/ 281 h 1284"/>
                  <a:gd name="T36" fmla="*/ 618 w 1339"/>
                  <a:gd name="T37" fmla="*/ 278 h 1284"/>
                  <a:gd name="T38" fmla="*/ 619 w 1339"/>
                  <a:gd name="T39" fmla="*/ 277 h 1284"/>
                  <a:gd name="T40" fmla="*/ 618 w 1339"/>
                  <a:gd name="T41" fmla="*/ 276 h 1284"/>
                  <a:gd name="T42" fmla="*/ 1 w 1339"/>
                  <a:gd name="T43" fmla="*/ 0 h 1284"/>
                  <a:gd name="T44" fmla="*/ 1 w 1339"/>
                  <a:gd name="T45" fmla="*/ 1 h 1284"/>
                  <a:gd name="T46" fmla="*/ 1 w 1339"/>
                  <a:gd name="T47" fmla="*/ 1 h 1284"/>
                  <a:gd name="T48" fmla="*/ 0 w 1339"/>
                  <a:gd name="T49" fmla="*/ 2 h 1284"/>
                  <a:gd name="T50" fmla="*/ 612 w 1339"/>
                  <a:gd name="T51" fmla="*/ 275 h 1284"/>
                  <a:gd name="T52" fmla="*/ 616 w 1339"/>
                  <a:gd name="T53" fmla="*/ 273 h 1284"/>
                  <a:gd name="T54" fmla="*/ 616 w 1339"/>
                  <a:gd name="T55" fmla="*/ 273 h 1284"/>
                  <a:gd name="T56" fmla="*/ 618 w 1339"/>
                  <a:gd name="T57" fmla="*/ 273 h 1284"/>
                  <a:gd name="T58" fmla="*/ 1 w 1339"/>
                  <a:gd name="T59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39" h="1284">
                    <a:moveTo>
                      <a:pt x="968" y="1071"/>
                    </a:moveTo>
                    <a:lnTo>
                      <a:pt x="968" y="1071"/>
                    </a:lnTo>
                    <a:lnTo>
                      <a:pt x="968" y="1071"/>
                    </a:lnTo>
                    <a:lnTo>
                      <a:pt x="968" y="1071"/>
                    </a:lnTo>
                    <a:close/>
                    <a:moveTo>
                      <a:pt x="969" y="1071"/>
                    </a:moveTo>
                    <a:lnTo>
                      <a:pt x="969" y="1071"/>
                    </a:lnTo>
                    <a:lnTo>
                      <a:pt x="969" y="1074"/>
                    </a:lnTo>
                    <a:lnTo>
                      <a:pt x="1337" y="1284"/>
                    </a:lnTo>
                    <a:lnTo>
                      <a:pt x="1338" y="1283"/>
                    </a:lnTo>
                    <a:lnTo>
                      <a:pt x="1338" y="1284"/>
                    </a:lnTo>
                    <a:lnTo>
                      <a:pt x="1339" y="1283"/>
                    </a:lnTo>
                    <a:lnTo>
                      <a:pt x="969" y="1071"/>
                    </a:lnTo>
                    <a:close/>
                    <a:moveTo>
                      <a:pt x="618" y="276"/>
                    </a:moveTo>
                    <a:lnTo>
                      <a:pt x="616" y="277"/>
                    </a:lnTo>
                    <a:lnTo>
                      <a:pt x="964" y="1066"/>
                    </a:lnTo>
                    <a:lnTo>
                      <a:pt x="966" y="1068"/>
                    </a:lnTo>
                    <a:lnTo>
                      <a:pt x="968" y="1067"/>
                    </a:lnTo>
                    <a:lnTo>
                      <a:pt x="621" y="281"/>
                    </a:lnTo>
                    <a:lnTo>
                      <a:pt x="618" y="278"/>
                    </a:lnTo>
                    <a:lnTo>
                      <a:pt x="619" y="277"/>
                    </a:lnTo>
                    <a:lnTo>
                      <a:pt x="618" y="276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63" name="Freeform 3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4" name="Freeform 349"/>
              <p:cNvSpPr>
                <a:spLocks/>
              </p:cNvSpPr>
              <p:nvPr userDrawn="1"/>
            </p:nvSpPr>
            <p:spPr bwMode="auto">
              <a:xfrm>
                <a:off x="3609975" y="3009901"/>
                <a:ext cx="587375" cy="338138"/>
              </a:xfrm>
              <a:custGeom>
                <a:avLst/>
                <a:gdLst>
                  <a:gd name="T0" fmla="*/ 0 w 370"/>
                  <a:gd name="T1" fmla="*/ 0 h 213"/>
                  <a:gd name="T2" fmla="*/ 0 w 370"/>
                  <a:gd name="T3" fmla="*/ 0 h 213"/>
                  <a:gd name="T4" fmla="*/ 0 w 370"/>
                  <a:gd name="T5" fmla="*/ 3 h 213"/>
                  <a:gd name="T6" fmla="*/ 368 w 370"/>
                  <a:gd name="T7" fmla="*/ 213 h 213"/>
                  <a:gd name="T8" fmla="*/ 369 w 370"/>
                  <a:gd name="T9" fmla="*/ 212 h 213"/>
                  <a:gd name="T10" fmla="*/ 369 w 370"/>
                  <a:gd name="T11" fmla="*/ 213 h 213"/>
                  <a:gd name="T12" fmla="*/ 370 w 370"/>
                  <a:gd name="T13" fmla="*/ 212 h 213"/>
                  <a:gd name="T14" fmla="*/ 0 w 370"/>
                  <a:gd name="T1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0" h="21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68" y="213"/>
                    </a:lnTo>
                    <a:lnTo>
                      <a:pt x="369" y="212"/>
                    </a:lnTo>
                    <a:lnTo>
                      <a:pt x="369" y="213"/>
                    </a:lnTo>
                    <a:lnTo>
                      <a:pt x="370" y="21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5" name="Freeform 351"/>
              <p:cNvSpPr>
                <a:spLocks/>
              </p:cNvSpPr>
              <p:nvPr userDrawn="1"/>
            </p:nvSpPr>
            <p:spPr bwMode="auto">
              <a:xfrm>
                <a:off x="2071688" y="1309688"/>
                <a:ext cx="981075" cy="436563"/>
              </a:xfrm>
              <a:custGeom>
                <a:avLst/>
                <a:gdLst>
                  <a:gd name="T0" fmla="*/ 1 w 618"/>
                  <a:gd name="T1" fmla="*/ 0 h 275"/>
                  <a:gd name="T2" fmla="*/ 1 w 618"/>
                  <a:gd name="T3" fmla="*/ 1 h 275"/>
                  <a:gd name="T4" fmla="*/ 1 w 618"/>
                  <a:gd name="T5" fmla="*/ 1 h 275"/>
                  <a:gd name="T6" fmla="*/ 0 w 618"/>
                  <a:gd name="T7" fmla="*/ 2 h 275"/>
                  <a:gd name="T8" fmla="*/ 612 w 618"/>
                  <a:gd name="T9" fmla="*/ 275 h 275"/>
                  <a:gd name="T10" fmla="*/ 616 w 618"/>
                  <a:gd name="T11" fmla="*/ 273 h 275"/>
                  <a:gd name="T12" fmla="*/ 616 w 618"/>
                  <a:gd name="T13" fmla="*/ 273 h 275"/>
                  <a:gd name="T14" fmla="*/ 618 w 618"/>
                  <a:gd name="T15" fmla="*/ 273 h 275"/>
                  <a:gd name="T16" fmla="*/ 1 w 618"/>
                  <a:gd name="T17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" h="275"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6" name="Freeform 352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7" name="Freeform 353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8" name="Freeform 354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69" name="Freeform 355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0" name="Freeform 357"/>
              <p:cNvSpPr>
                <a:spLocks/>
              </p:cNvSpPr>
              <p:nvPr userDrawn="1"/>
            </p:nvSpPr>
            <p:spPr bwMode="auto">
              <a:xfrm>
                <a:off x="2740025" y="4865688"/>
                <a:ext cx="284163" cy="374650"/>
              </a:xfrm>
              <a:custGeom>
                <a:avLst/>
                <a:gdLst>
                  <a:gd name="T0" fmla="*/ 3 w 179"/>
                  <a:gd name="T1" fmla="*/ 0 h 236"/>
                  <a:gd name="T2" fmla="*/ 0 w 179"/>
                  <a:gd name="T3" fmla="*/ 2 h 236"/>
                  <a:gd name="T4" fmla="*/ 176 w 179"/>
                  <a:gd name="T5" fmla="*/ 236 h 236"/>
                  <a:gd name="T6" fmla="*/ 179 w 179"/>
                  <a:gd name="T7" fmla="*/ 235 h 236"/>
                  <a:gd name="T8" fmla="*/ 3 w 179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236">
                    <a:moveTo>
                      <a:pt x="3" y="0"/>
                    </a:moveTo>
                    <a:lnTo>
                      <a:pt x="0" y="2"/>
                    </a:lnTo>
                    <a:lnTo>
                      <a:pt x="176" y="236"/>
                    </a:lnTo>
                    <a:lnTo>
                      <a:pt x="179" y="235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71" name="Freeform 358"/>
              <p:cNvSpPr>
                <a:spLocks/>
              </p:cNvSpPr>
              <p:nvPr userDrawn="1"/>
            </p:nvSpPr>
            <p:spPr bwMode="auto">
              <a:xfrm>
                <a:off x="1253332" y="4754563"/>
                <a:ext cx="1484313" cy="249238"/>
              </a:xfrm>
              <a:custGeom>
                <a:avLst/>
                <a:gdLst>
                  <a:gd name="T0" fmla="*/ 485 w 935"/>
                  <a:gd name="T1" fmla="*/ 0 h 157"/>
                  <a:gd name="T2" fmla="*/ 482 w 935"/>
                  <a:gd name="T3" fmla="*/ 2 h 157"/>
                  <a:gd name="T4" fmla="*/ 481 w 935"/>
                  <a:gd name="T5" fmla="*/ 0 h 157"/>
                  <a:gd name="T6" fmla="*/ 481 w 935"/>
                  <a:gd name="T7" fmla="*/ 2 h 157"/>
                  <a:gd name="T8" fmla="*/ 479 w 935"/>
                  <a:gd name="T9" fmla="*/ 0 h 157"/>
                  <a:gd name="T10" fmla="*/ 0 w 935"/>
                  <a:gd name="T11" fmla="*/ 155 h 157"/>
                  <a:gd name="T12" fmla="*/ 0 w 935"/>
                  <a:gd name="T13" fmla="*/ 155 h 157"/>
                  <a:gd name="T14" fmla="*/ 2 w 935"/>
                  <a:gd name="T15" fmla="*/ 157 h 157"/>
                  <a:gd name="T16" fmla="*/ 481 w 935"/>
                  <a:gd name="T17" fmla="*/ 2 h 157"/>
                  <a:gd name="T18" fmla="*/ 933 w 935"/>
                  <a:gd name="T19" fmla="*/ 68 h 157"/>
                  <a:gd name="T20" fmla="*/ 935 w 935"/>
                  <a:gd name="T21" fmla="*/ 67 h 157"/>
                  <a:gd name="T22" fmla="*/ 935 w 935"/>
                  <a:gd name="T23" fmla="*/ 66 h 157"/>
                  <a:gd name="T24" fmla="*/ 485 w 935"/>
                  <a:gd name="T2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5" h="157">
                    <a:moveTo>
                      <a:pt x="485" y="0"/>
                    </a:moveTo>
                    <a:lnTo>
                      <a:pt x="482" y="2"/>
                    </a:lnTo>
                    <a:lnTo>
                      <a:pt x="481" y="0"/>
                    </a:lnTo>
                    <a:lnTo>
                      <a:pt x="481" y="2"/>
                    </a:lnTo>
                    <a:lnTo>
                      <a:pt x="479" y="0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2" y="157"/>
                    </a:lnTo>
                    <a:lnTo>
                      <a:pt x="481" y="2"/>
                    </a:lnTo>
                    <a:lnTo>
                      <a:pt x="933" y="68"/>
                    </a:lnTo>
                    <a:lnTo>
                      <a:pt x="935" y="67"/>
                    </a:lnTo>
                    <a:lnTo>
                      <a:pt x="935" y="66"/>
                    </a:lnTo>
                    <a:lnTo>
                      <a:pt x="48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72" name="Freeform 359"/>
              <p:cNvSpPr>
                <a:spLocks noEditPoints="1"/>
              </p:cNvSpPr>
              <p:nvPr userDrawn="1"/>
            </p:nvSpPr>
            <p:spPr bwMode="auto">
              <a:xfrm>
                <a:off x="2735263" y="4864101"/>
                <a:ext cx="9525" cy="476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1 h 3"/>
                  <a:gd name="T4" fmla="*/ 2 w 6"/>
                  <a:gd name="T5" fmla="*/ 1 h 3"/>
                  <a:gd name="T6" fmla="*/ 2 w 6"/>
                  <a:gd name="T7" fmla="*/ 0 h 3"/>
                  <a:gd name="T8" fmla="*/ 4 w 6"/>
                  <a:gd name="T9" fmla="*/ 0 h 3"/>
                  <a:gd name="T10" fmla="*/ 3 w 6"/>
                  <a:gd name="T11" fmla="*/ 1 h 3"/>
                  <a:gd name="T12" fmla="*/ 3 w 6"/>
                  <a:gd name="T13" fmla="*/ 3 h 3"/>
                  <a:gd name="T14" fmla="*/ 6 w 6"/>
                  <a:gd name="T15" fmla="*/ 1 h 3"/>
                  <a:gd name="T16" fmla="*/ 4 w 6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  <a:moveTo>
                      <a:pt x="4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3" name="Freeform 360"/>
              <p:cNvSpPr>
                <a:spLocks/>
              </p:cNvSpPr>
              <p:nvPr userDrawn="1"/>
            </p:nvSpPr>
            <p:spPr bwMode="auto">
              <a:xfrm>
                <a:off x="2735263" y="48641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4" name="Freeform 361"/>
              <p:cNvSpPr>
                <a:spLocks/>
              </p:cNvSpPr>
              <p:nvPr userDrawn="1"/>
            </p:nvSpPr>
            <p:spPr bwMode="auto">
              <a:xfrm>
                <a:off x="2740025" y="486410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0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5" name="Freeform 362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6" name="Freeform 363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7" name="Freeform 364"/>
              <p:cNvSpPr>
                <a:spLocks/>
              </p:cNvSpPr>
              <p:nvPr userDrawn="1"/>
            </p:nvSpPr>
            <p:spPr bwMode="auto">
              <a:xfrm>
                <a:off x="920750" y="5003801"/>
                <a:ext cx="328613" cy="68263"/>
              </a:xfrm>
              <a:custGeom>
                <a:avLst/>
                <a:gdLst>
                  <a:gd name="T0" fmla="*/ 206 w 207"/>
                  <a:gd name="T1" fmla="*/ 0 h 43"/>
                  <a:gd name="T2" fmla="*/ 0 w 207"/>
                  <a:gd name="T3" fmla="*/ 41 h 43"/>
                  <a:gd name="T4" fmla="*/ 0 w 207"/>
                  <a:gd name="T5" fmla="*/ 43 h 43"/>
                  <a:gd name="T6" fmla="*/ 207 w 207"/>
                  <a:gd name="T7" fmla="*/ 3 h 43"/>
                  <a:gd name="T8" fmla="*/ 207 w 207"/>
                  <a:gd name="T9" fmla="*/ 3 h 43"/>
                  <a:gd name="T10" fmla="*/ 206 w 207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43">
                    <a:moveTo>
                      <a:pt x="206" y="0"/>
                    </a:moveTo>
                    <a:lnTo>
                      <a:pt x="0" y="41"/>
                    </a:lnTo>
                    <a:lnTo>
                      <a:pt x="0" y="43"/>
                    </a:lnTo>
                    <a:lnTo>
                      <a:pt x="207" y="3"/>
                    </a:lnTo>
                    <a:lnTo>
                      <a:pt x="207" y="3"/>
                    </a:lnTo>
                    <a:lnTo>
                      <a:pt x="20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78" name="Freeform 366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79" name="Freeform 367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0" name="Freeform 369"/>
              <p:cNvSpPr>
                <a:spLocks/>
              </p:cNvSpPr>
              <p:nvPr userDrawn="1"/>
            </p:nvSpPr>
            <p:spPr bwMode="auto">
              <a:xfrm>
                <a:off x="1071564" y="4184651"/>
                <a:ext cx="182563" cy="819150"/>
              </a:xfrm>
              <a:custGeom>
                <a:avLst/>
                <a:gdLst>
                  <a:gd name="T0" fmla="*/ 0 w 115"/>
                  <a:gd name="T1" fmla="*/ 0 h 516"/>
                  <a:gd name="T2" fmla="*/ 0 w 115"/>
                  <a:gd name="T3" fmla="*/ 0 h 516"/>
                  <a:gd name="T4" fmla="*/ 111 w 115"/>
                  <a:gd name="T5" fmla="*/ 514 h 516"/>
                  <a:gd name="T6" fmla="*/ 114 w 115"/>
                  <a:gd name="T7" fmla="*/ 516 h 516"/>
                  <a:gd name="T8" fmla="*/ 115 w 115"/>
                  <a:gd name="T9" fmla="*/ 516 h 516"/>
                  <a:gd name="T10" fmla="*/ 3 w 115"/>
                  <a:gd name="T11" fmla="*/ 1 h 516"/>
                  <a:gd name="T12" fmla="*/ 0 w 115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516">
                    <a:moveTo>
                      <a:pt x="0" y="0"/>
                    </a:moveTo>
                    <a:lnTo>
                      <a:pt x="0" y="0"/>
                    </a:lnTo>
                    <a:lnTo>
                      <a:pt x="111" y="514"/>
                    </a:lnTo>
                    <a:lnTo>
                      <a:pt x="114" y="516"/>
                    </a:lnTo>
                    <a:lnTo>
                      <a:pt x="115" y="516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81" name="Freeform 370"/>
              <p:cNvSpPr>
                <a:spLocks/>
              </p:cNvSpPr>
              <p:nvPr userDrawn="1"/>
            </p:nvSpPr>
            <p:spPr bwMode="auto">
              <a:xfrm>
                <a:off x="1062451" y="3045618"/>
                <a:ext cx="254000" cy="1135064"/>
              </a:xfrm>
              <a:custGeom>
                <a:avLst/>
                <a:gdLst>
                  <a:gd name="T0" fmla="*/ 159 w 160"/>
                  <a:gd name="T1" fmla="*/ 0 h 715"/>
                  <a:gd name="T2" fmla="*/ 158 w 160"/>
                  <a:gd name="T3" fmla="*/ 0 h 715"/>
                  <a:gd name="T4" fmla="*/ 0 w 160"/>
                  <a:gd name="T5" fmla="*/ 714 h 715"/>
                  <a:gd name="T6" fmla="*/ 0 w 160"/>
                  <a:gd name="T7" fmla="*/ 715 h 715"/>
                  <a:gd name="T8" fmla="*/ 3 w 160"/>
                  <a:gd name="T9" fmla="*/ 712 h 715"/>
                  <a:gd name="T10" fmla="*/ 160 w 160"/>
                  <a:gd name="T11" fmla="*/ 2 h 715"/>
                  <a:gd name="T12" fmla="*/ 159 w 160"/>
                  <a:gd name="T13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715">
                    <a:moveTo>
                      <a:pt x="159" y="0"/>
                    </a:moveTo>
                    <a:lnTo>
                      <a:pt x="158" y="0"/>
                    </a:lnTo>
                    <a:lnTo>
                      <a:pt x="0" y="714"/>
                    </a:lnTo>
                    <a:lnTo>
                      <a:pt x="0" y="715"/>
                    </a:lnTo>
                    <a:lnTo>
                      <a:pt x="3" y="712"/>
                    </a:lnTo>
                    <a:lnTo>
                      <a:pt x="160" y="2"/>
                    </a:lnTo>
                    <a:lnTo>
                      <a:pt x="159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82" name="Freeform 371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3" name="Freeform 372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4" name="Freeform 373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5" name="Freeform 374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86" name="Freeform 375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7" name="Freeform 376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8" name="Freeform 377"/>
              <p:cNvSpPr>
                <a:spLocks noEditPoints="1"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2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2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  <a:gd name="T18" fmla="*/ 3 w 3"/>
                  <a:gd name="T19" fmla="*/ 0 h 3"/>
                  <a:gd name="T20" fmla="*/ 3 w 3"/>
                  <a:gd name="T21" fmla="*/ 0 h 3"/>
                  <a:gd name="T22" fmla="*/ 3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  <a:moveTo>
                      <a:pt x="3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89" name="Freeform 378"/>
              <p:cNvSpPr>
                <a:spLocks/>
              </p:cNvSpPr>
              <p:nvPr userDrawn="1"/>
            </p:nvSpPr>
            <p:spPr bwMode="auto">
              <a:xfrm>
                <a:off x="1249363" y="5006976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0" name="Freeform 379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1" name="Freeform 380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2" name="Freeform 381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3" name="Freeform 382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4" name="Freeform 383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5" name="Freeform 384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6" name="Freeform 385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7" name="Freeform 387"/>
              <p:cNvSpPr>
                <a:spLocks/>
              </p:cNvSpPr>
              <p:nvPr userDrawn="1"/>
            </p:nvSpPr>
            <p:spPr bwMode="auto">
              <a:xfrm>
                <a:off x="831056" y="1697037"/>
                <a:ext cx="334963" cy="819150"/>
              </a:xfrm>
              <a:custGeom>
                <a:avLst/>
                <a:gdLst>
                  <a:gd name="T0" fmla="*/ 211 w 211"/>
                  <a:gd name="T1" fmla="*/ 0 h 516"/>
                  <a:gd name="T2" fmla="*/ 209 w 211"/>
                  <a:gd name="T3" fmla="*/ 2 h 516"/>
                  <a:gd name="T4" fmla="*/ 0 w 211"/>
                  <a:gd name="T5" fmla="*/ 516 h 516"/>
                  <a:gd name="T6" fmla="*/ 1 w 211"/>
                  <a:gd name="T7" fmla="*/ 516 h 516"/>
                  <a:gd name="T8" fmla="*/ 4 w 211"/>
                  <a:gd name="T9" fmla="*/ 514 h 516"/>
                  <a:gd name="T10" fmla="*/ 211 w 211"/>
                  <a:gd name="T11" fmla="*/ 0 h 516"/>
                  <a:gd name="T12" fmla="*/ 211 w 211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211" y="0"/>
                    </a:moveTo>
                    <a:lnTo>
                      <a:pt x="209" y="2"/>
                    </a:lnTo>
                    <a:lnTo>
                      <a:pt x="0" y="516"/>
                    </a:lnTo>
                    <a:lnTo>
                      <a:pt x="1" y="516"/>
                    </a:lnTo>
                    <a:lnTo>
                      <a:pt x="4" y="514"/>
                    </a:lnTo>
                    <a:lnTo>
                      <a:pt x="211" y="0"/>
                    </a:lnTo>
                    <a:lnTo>
                      <a:pt x="21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98" name="Freeform 388"/>
              <p:cNvSpPr>
                <a:spLocks/>
              </p:cNvSpPr>
              <p:nvPr userDrawn="1"/>
            </p:nvSpPr>
            <p:spPr bwMode="auto">
              <a:xfrm>
                <a:off x="1020763" y="1665288"/>
                <a:ext cx="144463" cy="30163"/>
              </a:xfrm>
              <a:custGeom>
                <a:avLst/>
                <a:gdLst>
                  <a:gd name="T0" fmla="*/ 1 w 91"/>
                  <a:gd name="T1" fmla="*/ 0 h 19"/>
                  <a:gd name="T2" fmla="*/ 0 w 91"/>
                  <a:gd name="T3" fmla="*/ 3 h 19"/>
                  <a:gd name="T4" fmla="*/ 89 w 91"/>
                  <a:gd name="T5" fmla="*/ 19 h 19"/>
                  <a:gd name="T6" fmla="*/ 90 w 91"/>
                  <a:gd name="T7" fmla="*/ 18 h 19"/>
                  <a:gd name="T8" fmla="*/ 91 w 91"/>
                  <a:gd name="T9" fmla="*/ 16 h 19"/>
                  <a:gd name="T10" fmla="*/ 1 w 91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9">
                    <a:moveTo>
                      <a:pt x="1" y="0"/>
                    </a:moveTo>
                    <a:lnTo>
                      <a:pt x="0" y="3"/>
                    </a:lnTo>
                    <a:lnTo>
                      <a:pt x="89" y="19"/>
                    </a:lnTo>
                    <a:lnTo>
                      <a:pt x="90" y="18"/>
                    </a:lnTo>
                    <a:lnTo>
                      <a:pt x="91" y="16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9" name="Freeform 389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0" name="Freeform 390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1" name="Freeform 391"/>
              <p:cNvSpPr>
                <a:spLocks/>
              </p:cNvSpPr>
              <p:nvPr userDrawn="1"/>
            </p:nvSpPr>
            <p:spPr bwMode="auto">
              <a:xfrm>
                <a:off x="831850" y="2519363"/>
                <a:ext cx="492124" cy="522288"/>
              </a:xfrm>
              <a:custGeom>
                <a:avLst/>
                <a:gdLst>
                  <a:gd name="T0" fmla="*/ 1 w 310"/>
                  <a:gd name="T1" fmla="*/ 0 h 329"/>
                  <a:gd name="T2" fmla="*/ 0 w 310"/>
                  <a:gd name="T3" fmla="*/ 1 h 329"/>
                  <a:gd name="T4" fmla="*/ 307 w 310"/>
                  <a:gd name="T5" fmla="*/ 329 h 329"/>
                  <a:gd name="T6" fmla="*/ 310 w 310"/>
                  <a:gd name="T7" fmla="*/ 328 h 329"/>
                  <a:gd name="T8" fmla="*/ 310 w 310"/>
                  <a:gd name="T9" fmla="*/ 328 h 329"/>
                  <a:gd name="T10" fmla="*/ 4 w 310"/>
                  <a:gd name="T11" fmla="*/ 0 h 329"/>
                  <a:gd name="T12" fmla="*/ 1 w 310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29">
                    <a:moveTo>
                      <a:pt x="1" y="0"/>
                    </a:moveTo>
                    <a:lnTo>
                      <a:pt x="0" y="1"/>
                    </a:lnTo>
                    <a:lnTo>
                      <a:pt x="307" y="329"/>
                    </a:lnTo>
                    <a:lnTo>
                      <a:pt x="310" y="328"/>
                    </a:lnTo>
                    <a:lnTo>
                      <a:pt x="310" y="328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02" name="Freeform 394"/>
              <p:cNvSpPr>
                <a:spLocks/>
              </p:cNvSpPr>
              <p:nvPr userDrawn="1"/>
            </p:nvSpPr>
            <p:spPr bwMode="auto">
              <a:xfrm>
                <a:off x="1158569" y="1697038"/>
                <a:ext cx="1882775" cy="393699"/>
              </a:xfrm>
              <a:custGeom>
                <a:avLst/>
                <a:gdLst>
                  <a:gd name="T0" fmla="*/ 3 w 1186"/>
                  <a:gd name="T1" fmla="*/ 0 h 248"/>
                  <a:gd name="T2" fmla="*/ 2 w 1186"/>
                  <a:gd name="T3" fmla="*/ 0 h 248"/>
                  <a:gd name="T4" fmla="*/ 0 w 1186"/>
                  <a:gd name="T5" fmla="*/ 1 h 248"/>
                  <a:gd name="T6" fmla="*/ 412 w 1186"/>
                  <a:gd name="T7" fmla="*/ 247 h 248"/>
                  <a:gd name="T8" fmla="*/ 415 w 1186"/>
                  <a:gd name="T9" fmla="*/ 246 h 248"/>
                  <a:gd name="T10" fmla="*/ 416 w 1186"/>
                  <a:gd name="T11" fmla="*/ 248 h 248"/>
                  <a:gd name="T12" fmla="*/ 416 w 1186"/>
                  <a:gd name="T13" fmla="*/ 248 h 248"/>
                  <a:gd name="T14" fmla="*/ 417 w 1186"/>
                  <a:gd name="T15" fmla="*/ 248 h 248"/>
                  <a:gd name="T16" fmla="*/ 417 w 1186"/>
                  <a:gd name="T17" fmla="*/ 246 h 248"/>
                  <a:gd name="T18" fmla="*/ 421 w 1186"/>
                  <a:gd name="T19" fmla="*/ 247 h 248"/>
                  <a:gd name="T20" fmla="*/ 1186 w 1186"/>
                  <a:gd name="T21" fmla="*/ 33 h 248"/>
                  <a:gd name="T22" fmla="*/ 1186 w 1186"/>
                  <a:gd name="T23" fmla="*/ 32 h 248"/>
                  <a:gd name="T24" fmla="*/ 1183 w 1186"/>
                  <a:gd name="T25" fmla="*/ 32 h 248"/>
                  <a:gd name="T26" fmla="*/ 416 w 1186"/>
                  <a:gd name="T27" fmla="*/ 246 h 248"/>
                  <a:gd name="T28" fmla="*/ 3 w 1186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86" h="248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412" y="247"/>
                    </a:lnTo>
                    <a:lnTo>
                      <a:pt x="415" y="246"/>
                    </a:lnTo>
                    <a:lnTo>
                      <a:pt x="416" y="248"/>
                    </a:lnTo>
                    <a:lnTo>
                      <a:pt x="416" y="248"/>
                    </a:lnTo>
                    <a:lnTo>
                      <a:pt x="417" y="248"/>
                    </a:lnTo>
                    <a:lnTo>
                      <a:pt x="417" y="246"/>
                    </a:lnTo>
                    <a:lnTo>
                      <a:pt x="421" y="247"/>
                    </a:lnTo>
                    <a:lnTo>
                      <a:pt x="1186" y="33"/>
                    </a:lnTo>
                    <a:lnTo>
                      <a:pt x="1186" y="32"/>
                    </a:lnTo>
                    <a:lnTo>
                      <a:pt x="1183" y="32"/>
                    </a:lnTo>
                    <a:lnTo>
                      <a:pt x="416" y="246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03" name="Freeform 395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4" name="Freeform 396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5" name="Freeform 397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6" name="Freeform 398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7" name="Freeform 399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8" name="Freeform 400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9" name="Freeform 401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0" name="Freeform 402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1" name="Freeform 403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2" name="Freeform 404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3" name="Freeform 405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4" name="Freeform 406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5" name="Freeform 408"/>
              <p:cNvSpPr>
                <a:spLocks/>
              </p:cNvSpPr>
              <p:nvPr userDrawn="1"/>
            </p:nvSpPr>
            <p:spPr bwMode="auto">
              <a:xfrm>
                <a:off x="436562" y="3315643"/>
                <a:ext cx="635000" cy="871538"/>
              </a:xfrm>
              <a:custGeom>
                <a:avLst/>
                <a:gdLst>
                  <a:gd name="T0" fmla="*/ 1 w 400"/>
                  <a:gd name="T1" fmla="*/ 0 h 549"/>
                  <a:gd name="T2" fmla="*/ 0 w 400"/>
                  <a:gd name="T3" fmla="*/ 0 h 549"/>
                  <a:gd name="T4" fmla="*/ 0 w 400"/>
                  <a:gd name="T5" fmla="*/ 2 h 549"/>
                  <a:gd name="T6" fmla="*/ 398 w 400"/>
                  <a:gd name="T7" fmla="*/ 549 h 549"/>
                  <a:gd name="T8" fmla="*/ 400 w 400"/>
                  <a:gd name="T9" fmla="*/ 549 h 549"/>
                  <a:gd name="T10" fmla="*/ 400 w 400"/>
                  <a:gd name="T11" fmla="*/ 547 h 549"/>
                  <a:gd name="T12" fmla="*/ 1 w 400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549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98" y="549"/>
                    </a:lnTo>
                    <a:lnTo>
                      <a:pt x="400" y="549"/>
                    </a:lnTo>
                    <a:lnTo>
                      <a:pt x="400" y="547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6" name="Freeform 409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7" name="Freeform 410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8" name="Freeform 412"/>
              <p:cNvSpPr>
                <a:spLocks/>
              </p:cNvSpPr>
              <p:nvPr userDrawn="1"/>
            </p:nvSpPr>
            <p:spPr bwMode="auto">
              <a:xfrm>
                <a:off x="1075532" y="4176713"/>
                <a:ext cx="942975" cy="577850"/>
              </a:xfrm>
              <a:custGeom>
                <a:avLst/>
                <a:gdLst>
                  <a:gd name="T0" fmla="*/ 1 w 594"/>
                  <a:gd name="T1" fmla="*/ 0 h 364"/>
                  <a:gd name="T2" fmla="*/ 0 w 594"/>
                  <a:gd name="T3" fmla="*/ 1 h 364"/>
                  <a:gd name="T4" fmla="*/ 1 w 594"/>
                  <a:gd name="T5" fmla="*/ 4 h 364"/>
                  <a:gd name="T6" fmla="*/ 592 w 594"/>
                  <a:gd name="T7" fmla="*/ 364 h 364"/>
                  <a:gd name="T8" fmla="*/ 594 w 594"/>
                  <a:gd name="T9" fmla="*/ 363 h 364"/>
                  <a:gd name="T10" fmla="*/ 594 w 594"/>
                  <a:gd name="T11" fmla="*/ 363 h 364"/>
                  <a:gd name="T12" fmla="*/ 1 w 594"/>
                  <a:gd name="T13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64">
                    <a:moveTo>
                      <a:pt x="1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592" y="364"/>
                    </a:lnTo>
                    <a:lnTo>
                      <a:pt x="594" y="363"/>
                    </a:lnTo>
                    <a:lnTo>
                      <a:pt x="594" y="36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19" name="Freeform 413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0" name="Freeform 414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1" name="Freeform 415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2" name="Freeform 416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3" name="Freeform 418"/>
              <p:cNvSpPr>
                <a:spLocks/>
              </p:cNvSpPr>
              <p:nvPr userDrawn="1"/>
            </p:nvSpPr>
            <p:spPr bwMode="auto">
              <a:xfrm>
                <a:off x="2010900" y="4229783"/>
                <a:ext cx="798513" cy="542925"/>
              </a:xfrm>
              <a:custGeom>
                <a:avLst/>
                <a:gdLst>
                  <a:gd name="T0" fmla="*/ 502 w 503"/>
                  <a:gd name="T1" fmla="*/ 0 h 342"/>
                  <a:gd name="T2" fmla="*/ 0 w 503"/>
                  <a:gd name="T3" fmla="*/ 341 h 342"/>
                  <a:gd name="T4" fmla="*/ 1 w 503"/>
                  <a:gd name="T5" fmla="*/ 341 h 342"/>
                  <a:gd name="T6" fmla="*/ 4 w 503"/>
                  <a:gd name="T7" fmla="*/ 342 h 342"/>
                  <a:gd name="T8" fmla="*/ 503 w 503"/>
                  <a:gd name="T9" fmla="*/ 2 h 342"/>
                  <a:gd name="T10" fmla="*/ 503 w 503"/>
                  <a:gd name="T11" fmla="*/ 0 h 342"/>
                  <a:gd name="T12" fmla="*/ 502 w 503"/>
                  <a:gd name="T13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342">
                    <a:moveTo>
                      <a:pt x="502" y="0"/>
                    </a:moveTo>
                    <a:lnTo>
                      <a:pt x="0" y="341"/>
                    </a:lnTo>
                    <a:lnTo>
                      <a:pt x="1" y="341"/>
                    </a:lnTo>
                    <a:lnTo>
                      <a:pt x="4" y="342"/>
                    </a:lnTo>
                    <a:lnTo>
                      <a:pt x="503" y="2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4" name="Freeform 419"/>
              <p:cNvSpPr>
                <a:spLocks/>
              </p:cNvSpPr>
              <p:nvPr userDrawn="1"/>
            </p:nvSpPr>
            <p:spPr bwMode="auto">
              <a:xfrm>
                <a:off x="2817813" y="3881438"/>
                <a:ext cx="787400" cy="334963"/>
              </a:xfrm>
              <a:custGeom>
                <a:avLst/>
                <a:gdLst>
                  <a:gd name="T0" fmla="*/ 495 w 496"/>
                  <a:gd name="T1" fmla="*/ 0 h 211"/>
                  <a:gd name="T2" fmla="*/ 1 w 496"/>
                  <a:gd name="T3" fmla="*/ 208 h 211"/>
                  <a:gd name="T4" fmla="*/ 1 w 496"/>
                  <a:gd name="T5" fmla="*/ 210 h 211"/>
                  <a:gd name="T6" fmla="*/ 0 w 496"/>
                  <a:gd name="T7" fmla="*/ 210 h 211"/>
                  <a:gd name="T8" fmla="*/ 1 w 496"/>
                  <a:gd name="T9" fmla="*/ 210 h 211"/>
                  <a:gd name="T10" fmla="*/ 1 w 496"/>
                  <a:gd name="T11" fmla="*/ 211 h 211"/>
                  <a:gd name="T12" fmla="*/ 494 w 496"/>
                  <a:gd name="T13" fmla="*/ 4 h 211"/>
                  <a:gd name="T14" fmla="*/ 496 w 496"/>
                  <a:gd name="T15" fmla="*/ 0 h 211"/>
                  <a:gd name="T16" fmla="*/ 495 w 49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211">
                    <a:moveTo>
                      <a:pt x="495" y="0"/>
                    </a:moveTo>
                    <a:lnTo>
                      <a:pt x="1" y="208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1" y="210"/>
                    </a:lnTo>
                    <a:lnTo>
                      <a:pt x="1" y="211"/>
                    </a:lnTo>
                    <a:lnTo>
                      <a:pt x="494" y="4"/>
                    </a:lnTo>
                    <a:lnTo>
                      <a:pt x="496" y="0"/>
                    </a:lnTo>
                    <a:lnTo>
                      <a:pt x="49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5" name="Freeform 420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6" name="Freeform 421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7" name="Freeform 422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8" name="Freeform 423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9" name="Freeform 424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0" name="Freeform 425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1" name="Freeform 426"/>
              <p:cNvSpPr>
                <a:spLocks noEditPoints="1"/>
              </p:cNvSpPr>
              <p:nvPr userDrawn="1"/>
            </p:nvSpPr>
            <p:spPr bwMode="auto">
              <a:xfrm>
                <a:off x="1847850" y="2646363"/>
                <a:ext cx="1757363" cy="1235075"/>
              </a:xfrm>
              <a:custGeom>
                <a:avLst/>
                <a:gdLst>
                  <a:gd name="T0" fmla="*/ 684 w 1107"/>
                  <a:gd name="T1" fmla="*/ 389 h 778"/>
                  <a:gd name="T2" fmla="*/ 679 w 1107"/>
                  <a:gd name="T3" fmla="*/ 389 h 778"/>
                  <a:gd name="T4" fmla="*/ 683 w 1107"/>
                  <a:gd name="T5" fmla="*/ 392 h 778"/>
                  <a:gd name="T6" fmla="*/ 1106 w 1107"/>
                  <a:gd name="T7" fmla="*/ 778 h 778"/>
                  <a:gd name="T8" fmla="*/ 1107 w 1107"/>
                  <a:gd name="T9" fmla="*/ 778 h 778"/>
                  <a:gd name="T10" fmla="*/ 1107 w 1107"/>
                  <a:gd name="T11" fmla="*/ 776 h 778"/>
                  <a:gd name="T12" fmla="*/ 684 w 1107"/>
                  <a:gd name="T13" fmla="*/ 389 h 778"/>
                  <a:gd name="T14" fmla="*/ 684 w 1107"/>
                  <a:gd name="T15" fmla="*/ 389 h 778"/>
                  <a:gd name="T16" fmla="*/ 679 w 1107"/>
                  <a:gd name="T17" fmla="*/ 387 h 778"/>
                  <a:gd name="T18" fmla="*/ 679 w 1107"/>
                  <a:gd name="T19" fmla="*/ 387 h 778"/>
                  <a:gd name="T20" fmla="*/ 680 w 1107"/>
                  <a:gd name="T21" fmla="*/ 387 h 778"/>
                  <a:gd name="T22" fmla="*/ 679 w 1107"/>
                  <a:gd name="T23" fmla="*/ 387 h 778"/>
                  <a:gd name="T24" fmla="*/ 3 w 1107"/>
                  <a:gd name="T25" fmla="*/ 0 h 778"/>
                  <a:gd name="T26" fmla="*/ 0 w 1107"/>
                  <a:gd name="T27" fmla="*/ 1 h 778"/>
                  <a:gd name="T28" fmla="*/ 0 w 1107"/>
                  <a:gd name="T29" fmla="*/ 1 h 778"/>
                  <a:gd name="T30" fmla="*/ 675 w 1107"/>
                  <a:gd name="T31" fmla="*/ 388 h 778"/>
                  <a:gd name="T32" fmla="*/ 677 w 1107"/>
                  <a:gd name="T33" fmla="*/ 388 h 778"/>
                  <a:gd name="T34" fmla="*/ 675 w 1107"/>
                  <a:gd name="T35" fmla="*/ 384 h 778"/>
                  <a:gd name="T36" fmla="*/ 3 w 1107"/>
                  <a:gd name="T3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7" h="778">
                    <a:moveTo>
                      <a:pt x="684" y="389"/>
                    </a:moveTo>
                    <a:lnTo>
                      <a:pt x="679" y="389"/>
                    </a:lnTo>
                    <a:lnTo>
                      <a:pt x="683" y="392"/>
                    </a:lnTo>
                    <a:lnTo>
                      <a:pt x="1106" y="778"/>
                    </a:lnTo>
                    <a:lnTo>
                      <a:pt x="1107" y="778"/>
                    </a:lnTo>
                    <a:lnTo>
                      <a:pt x="1107" y="776"/>
                    </a:lnTo>
                    <a:lnTo>
                      <a:pt x="684" y="389"/>
                    </a:lnTo>
                    <a:lnTo>
                      <a:pt x="684" y="389"/>
                    </a:lnTo>
                    <a:close/>
                    <a:moveTo>
                      <a:pt x="679" y="387"/>
                    </a:moveTo>
                    <a:lnTo>
                      <a:pt x="679" y="387"/>
                    </a:lnTo>
                    <a:lnTo>
                      <a:pt x="680" y="387"/>
                    </a:lnTo>
                    <a:lnTo>
                      <a:pt x="679" y="387"/>
                    </a:lnTo>
                    <a:close/>
                    <a:moveTo>
                      <a:pt x="3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675" y="388"/>
                    </a:lnTo>
                    <a:lnTo>
                      <a:pt x="677" y="388"/>
                    </a:lnTo>
                    <a:lnTo>
                      <a:pt x="675" y="384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32" name="Freeform 428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3" name="Freeform 430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4" name="Freeform 431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5" name="Rectangle 432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6" name="Rectangle 433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7" name="Freeform 434"/>
              <p:cNvSpPr>
                <a:spLocks noEditPoints="1"/>
              </p:cNvSpPr>
              <p:nvPr userDrawn="1"/>
            </p:nvSpPr>
            <p:spPr bwMode="auto">
              <a:xfrm>
                <a:off x="436563" y="2647951"/>
                <a:ext cx="1411288" cy="660400"/>
              </a:xfrm>
              <a:custGeom>
                <a:avLst/>
                <a:gdLst>
                  <a:gd name="T0" fmla="*/ 559 w 889"/>
                  <a:gd name="T1" fmla="*/ 248 h 416"/>
                  <a:gd name="T2" fmla="*/ 559 w 889"/>
                  <a:gd name="T3" fmla="*/ 248 h 416"/>
                  <a:gd name="T4" fmla="*/ 559 w 889"/>
                  <a:gd name="T5" fmla="*/ 248 h 416"/>
                  <a:gd name="T6" fmla="*/ 556 w 889"/>
                  <a:gd name="T7" fmla="*/ 248 h 416"/>
                  <a:gd name="T8" fmla="*/ 1 w 889"/>
                  <a:gd name="T9" fmla="*/ 412 h 416"/>
                  <a:gd name="T10" fmla="*/ 0 w 889"/>
                  <a:gd name="T11" fmla="*/ 414 h 416"/>
                  <a:gd name="T12" fmla="*/ 1 w 889"/>
                  <a:gd name="T13" fmla="*/ 416 h 416"/>
                  <a:gd name="T14" fmla="*/ 558 w 889"/>
                  <a:gd name="T15" fmla="*/ 249 h 416"/>
                  <a:gd name="T16" fmla="*/ 558 w 889"/>
                  <a:gd name="T17" fmla="*/ 248 h 416"/>
                  <a:gd name="T18" fmla="*/ 556 w 889"/>
                  <a:gd name="T19" fmla="*/ 248 h 416"/>
                  <a:gd name="T20" fmla="*/ 885 w 889"/>
                  <a:gd name="T21" fmla="*/ 0 h 416"/>
                  <a:gd name="T22" fmla="*/ 559 w 889"/>
                  <a:gd name="T23" fmla="*/ 247 h 416"/>
                  <a:gd name="T24" fmla="*/ 560 w 889"/>
                  <a:gd name="T25" fmla="*/ 247 h 416"/>
                  <a:gd name="T26" fmla="*/ 562 w 889"/>
                  <a:gd name="T27" fmla="*/ 248 h 416"/>
                  <a:gd name="T28" fmla="*/ 889 w 889"/>
                  <a:gd name="T29" fmla="*/ 0 h 416"/>
                  <a:gd name="T30" fmla="*/ 889 w 889"/>
                  <a:gd name="T31" fmla="*/ 0 h 416"/>
                  <a:gd name="T32" fmla="*/ 885 w 889"/>
                  <a:gd name="T33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9" h="416">
                    <a:moveTo>
                      <a:pt x="559" y="248"/>
                    </a:moveTo>
                    <a:lnTo>
                      <a:pt x="559" y="248"/>
                    </a:lnTo>
                    <a:lnTo>
                      <a:pt x="559" y="248"/>
                    </a:lnTo>
                    <a:close/>
                    <a:moveTo>
                      <a:pt x="556" y="248"/>
                    </a:moveTo>
                    <a:lnTo>
                      <a:pt x="1" y="412"/>
                    </a:lnTo>
                    <a:lnTo>
                      <a:pt x="0" y="414"/>
                    </a:lnTo>
                    <a:lnTo>
                      <a:pt x="1" y="416"/>
                    </a:lnTo>
                    <a:lnTo>
                      <a:pt x="558" y="249"/>
                    </a:lnTo>
                    <a:lnTo>
                      <a:pt x="558" y="248"/>
                    </a:lnTo>
                    <a:lnTo>
                      <a:pt x="556" y="248"/>
                    </a:lnTo>
                    <a:close/>
                    <a:moveTo>
                      <a:pt x="885" y="0"/>
                    </a:moveTo>
                    <a:lnTo>
                      <a:pt x="559" y="247"/>
                    </a:lnTo>
                    <a:lnTo>
                      <a:pt x="560" y="247"/>
                    </a:lnTo>
                    <a:lnTo>
                      <a:pt x="562" y="248"/>
                    </a:lnTo>
                    <a:lnTo>
                      <a:pt x="889" y="0"/>
                    </a:lnTo>
                    <a:lnTo>
                      <a:pt x="889" y="0"/>
                    </a:lnTo>
                    <a:lnTo>
                      <a:pt x="885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38" name="Freeform 435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9" name="Freeform 436"/>
              <p:cNvSpPr>
                <a:spLocks/>
              </p:cNvSpPr>
              <p:nvPr userDrawn="1"/>
            </p:nvSpPr>
            <p:spPr bwMode="auto">
              <a:xfrm>
                <a:off x="436563" y="3041651"/>
                <a:ext cx="885825" cy="266700"/>
              </a:xfrm>
              <a:custGeom>
                <a:avLst/>
                <a:gdLst>
                  <a:gd name="T0" fmla="*/ 556 w 558"/>
                  <a:gd name="T1" fmla="*/ 0 h 168"/>
                  <a:gd name="T2" fmla="*/ 1 w 558"/>
                  <a:gd name="T3" fmla="*/ 164 h 168"/>
                  <a:gd name="T4" fmla="*/ 0 w 558"/>
                  <a:gd name="T5" fmla="*/ 166 h 168"/>
                  <a:gd name="T6" fmla="*/ 1 w 558"/>
                  <a:gd name="T7" fmla="*/ 168 h 168"/>
                  <a:gd name="T8" fmla="*/ 558 w 558"/>
                  <a:gd name="T9" fmla="*/ 1 h 168"/>
                  <a:gd name="T10" fmla="*/ 558 w 558"/>
                  <a:gd name="T11" fmla="*/ 0 h 168"/>
                  <a:gd name="T12" fmla="*/ 556 w 558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68">
                    <a:moveTo>
                      <a:pt x="556" y="0"/>
                    </a:moveTo>
                    <a:lnTo>
                      <a:pt x="1" y="164"/>
                    </a:lnTo>
                    <a:lnTo>
                      <a:pt x="0" y="166"/>
                    </a:lnTo>
                    <a:lnTo>
                      <a:pt x="1" y="168"/>
                    </a:lnTo>
                    <a:lnTo>
                      <a:pt x="558" y="1"/>
                    </a:lnTo>
                    <a:lnTo>
                      <a:pt x="558" y="0"/>
                    </a:lnTo>
                    <a:lnTo>
                      <a:pt x="55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0" name="Freeform 438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1" name="Freeform 439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2" name="Freeform 440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3" name="Freeform 441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4" name="Freeform 442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5" name="Freeform 443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6" name="Freeform 444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7" name="Freeform 445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8" name="Rectangle 446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9" name="Rectangle 447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0" name="Freeform 448"/>
              <p:cNvSpPr>
                <a:spLocks/>
              </p:cNvSpPr>
              <p:nvPr userDrawn="1"/>
            </p:nvSpPr>
            <p:spPr bwMode="auto">
              <a:xfrm>
                <a:off x="4763" y="3303588"/>
                <a:ext cx="428625" cy="36513"/>
              </a:xfrm>
              <a:custGeom>
                <a:avLst/>
                <a:gdLst>
                  <a:gd name="T0" fmla="*/ 269 w 270"/>
                  <a:gd name="T1" fmla="*/ 0 h 23"/>
                  <a:gd name="T2" fmla="*/ 0 w 270"/>
                  <a:gd name="T3" fmla="*/ 20 h 23"/>
                  <a:gd name="T4" fmla="*/ 0 w 270"/>
                  <a:gd name="T5" fmla="*/ 22 h 23"/>
                  <a:gd name="T6" fmla="*/ 0 w 270"/>
                  <a:gd name="T7" fmla="*/ 23 h 23"/>
                  <a:gd name="T8" fmla="*/ 269 w 270"/>
                  <a:gd name="T9" fmla="*/ 3 h 23"/>
                  <a:gd name="T10" fmla="*/ 269 w 270"/>
                  <a:gd name="T11" fmla="*/ 1 h 23"/>
                  <a:gd name="T12" fmla="*/ 270 w 270"/>
                  <a:gd name="T13" fmla="*/ 1 h 23"/>
                  <a:gd name="T14" fmla="*/ 270 w 270"/>
                  <a:gd name="T15" fmla="*/ 1 h 23"/>
                  <a:gd name="T16" fmla="*/ 269 w 270"/>
                  <a:gd name="T17" fmla="*/ 1 h 23"/>
                  <a:gd name="T18" fmla="*/ 269 w 270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0" h="23">
                    <a:moveTo>
                      <a:pt x="269" y="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269" y="3"/>
                    </a:lnTo>
                    <a:lnTo>
                      <a:pt x="269" y="1"/>
                    </a:lnTo>
                    <a:lnTo>
                      <a:pt x="270" y="1"/>
                    </a:lnTo>
                    <a:lnTo>
                      <a:pt x="270" y="1"/>
                    </a:lnTo>
                    <a:lnTo>
                      <a:pt x="269" y="1"/>
                    </a:lnTo>
                    <a:lnTo>
                      <a:pt x="269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51" name="Freeform 450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2" name="Freeform 451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3" name="Rectangle 452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4" name="Rectangle 45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5" name="Freeform 455"/>
              <p:cNvSpPr>
                <a:spLocks/>
              </p:cNvSpPr>
              <p:nvPr userDrawn="1"/>
            </p:nvSpPr>
            <p:spPr bwMode="auto">
              <a:xfrm>
                <a:off x="436563" y="2519363"/>
                <a:ext cx="395288" cy="784225"/>
              </a:xfrm>
              <a:custGeom>
                <a:avLst/>
                <a:gdLst>
                  <a:gd name="T0" fmla="*/ 248 w 249"/>
                  <a:gd name="T1" fmla="*/ 0 h 494"/>
                  <a:gd name="T2" fmla="*/ 1 w 249"/>
                  <a:gd name="T3" fmla="*/ 488 h 494"/>
                  <a:gd name="T4" fmla="*/ 0 w 249"/>
                  <a:gd name="T5" fmla="*/ 494 h 494"/>
                  <a:gd name="T6" fmla="*/ 1 w 249"/>
                  <a:gd name="T7" fmla="*/ 493 h 494"/>
                  <a:gd name="T8" fmla="*/ 249 w 249"/>
                  <a:gd name="T9" fmla="*/ 1 h 494"/>
                  <a:gd name="T10" fmla="*/ 248 w 249"/>
                  <a:gd name="T11" fmla="*/ 0 h 494"/>
                  <a:gd name="T12" fmla="*/ 248 w 249"/>
                  <a:gd name="T13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494">
                    <a:moveTo>
                      <a:pt x="248" y="0"/>
                    </a:moveTo>
                    <a:lnTo>
                      <a:pt x="1" y="488"/>
                    </a:lnTo>
                    <a:lnTo>
                      <a:pt x="0" y="494"/>
                    </a:lnTo>
                    <a:lnTo>
                      <a:pt x="1" y="493"/>
                    </a:lnTo>
                    <a:lnTo>
                      <a:pt x="249" y="1"/>
                    </a:lnTo>
                    <a:lnTo>
                      <a:pt x="248" y="0"/>
                    </a:lnTo>
                    <a:lnTo>
                      <a:pt x="2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56" name="Freeform 456"/>
              <p:cNvSpPr>
                <a:spLocks/>
              </p:cNvSpPr>
              <p:nvPr userDrawn="1"/>
            </p:nvSpPr>
            <p:spPr bwMode="auto">
              <a:xfrm>
                <a:off x="872744" y="2071419"/>
                <a:ext cx="992188" cy="428625"/>
              </a:xfrm>
              <a:custGeom>
                <a:avLst/>
                <a:gdLst>
                  <a:gd name="T0" fmla="*/ 621 w 625"/>
                  <a:gd name="T1" fmla="*/ 0 h 270"/>
                  <a:gd name="T2" fmla="*/ 2 w 625"/>
                  <a:gd name="T3" fmla="*/ 268 h 270"/>
                  <a:gd name="T4" fmla="*/ 0 w 625"/>
                  <a:gd name="T5" fmla="*/ 270 h 270"/>
                  <a:gd name="T6" fmla="*/ 4 w 625"/>
                  <a:gd name="T7" fmla="*/ 270 h 270"/>
                  <a:gd name="T8" fmla="*/ 625 w 625"/>
                  <a:gd name="T9" fmla="*/ 1 h 270"/>
                  <a:gd name="T10" fmla="*/ 624 w 625"/>
                  <a:gd name="T11" fmla="*/ 1 h 270"/>
                  <a:gd name="T12" fmla="*/ 621 w 625"/>
                  <a:gd name="T13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5" h="270">
                    <a:moveTo>
                      <a:pt x="621" y="0"/>
                    </a:moveTo>
                    <a:lnTo>
                      <a:pt x="2" y="268"/>
                    </a:lnTo>
                    <a:lnTo>
                      <a:pt x="0" y="270"/>
                    </a:lnTo>
                    <a:lnTo>
                      <a:pt x="4" y="270"/>
                    </a:lnTo>
                    <a:lnTo>
                      <a:pt x="625" y="1"/>
                    </a:lnTo>
                    <a:lnTo>
                      <a:pt x="624" y="1"/>
                    </a:lnTo>
                    <a:lnTo>
                      <a:pt x="62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57" name="Freeform 457"/>
              <p:cNvSpPr>
                <a:spLocks noEditPoints="1"/>
              </p:cNvSpPr>
              <p:nvPr userDrawn="1"/>
            </p:nvSpPr>
            <p:spPr bwMode="auto">
              <a:xfrm>
                <a:off x="830263" y="2513013"/>
                <a:ext cx="6350" cy="7938"/>
              </a:xfrm>
              <a:custGeom>
                <a:avLst/>
                <a:gdLst>
                  <a:gd name="T0" fmla="*/ 0 w 4"/>
                  <a:gd name="T1" fmla="*/ 4 h 5"/>
                  <a:gd name="T2" fmla="*/ 1 w 4"/>
                  <a:gd name="T3" fmla="*/ 5 h 5"/>
                  <a:gd name="T4" fmla="*/ 2 w 4"/>
                  <a:gd name="T5" fmla="*/ 4 h 5"/>
                  <a:gd name="T6" fmla="*/ 1 w 4"/>
                  <a:gd name="T7" fmla="*/ 4 h 5"/>
                  <a:gd name="T8" fmla="*/ 0 w 4"/>
                  <a:gd name="T9" fmla="*/ 4 h 5"/>
                  <a:gd name="T10" fmla="*/ 4 w 4"/>
                  <a:gd name="T11" fmla="*/ 0 h 5"/>
                  <a:gd name="T12" fmla="*/ 1 w 4"/>
                  <a:gd name="T13" fmla="*/ 2 h 5"/>
                  <a:gd name="T14" fmla="*/ 1 w 4"/>
                  <a:gd name="T15" fmla="*/ 2 h 5"/>
                  <a:gd name="T16" fmla="*/ 2 w 4"/>
                  <a:gd name="T17" fmla="*/ 2 h 5"/>
                  <a:gd name="T18" fmla="*/ 4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1" y="5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close/>
                    <a:moveTo>
                      <a:pt x="4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8" name="Freeform 458"/>
              <p:cNvSpPr>
                <a:spLocks/>
              </p:cNvSpPr>
              <p:nvPr userDrawn="1"/>
            </p:nvSpPr>
            <p:spPr bwMode="auto">
              <a:xfrm>
                <a:off x="830263" y="2519363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9" name="Freeform 459"/>
              <p:cNvSpPr>
                <a:spLocks/>
              </p:cNvSpPr>
              <p:nvPr userDrawn="1"/>
            </p:nvSpPr>
            <p:spPr bwMode="auto">
              <a:xfrm>
                <a:off x="831850" y="251301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0" name="Freeform 460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1" name="Freeform 461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2" name="Freeform 462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3" name="Freeform 463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4" name="Freeform 464"/>
              <p:cNvSpPr>
                <a:spLocks noEditPoints="1"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5" name="Freeform 46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6" name="Rectangle 466"/>
              <p:cNvSpPr>
                <a:spLocks noChangeArrowheads="1"/>
              </p:cNvSpPr>
              <p:nvPr userDrawn="1"/>
            </p:nvSpPr>
            <p:spPr bwMode="auto">
              <a:xfrm>
                <a:off x="436563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7" name="Freeform 468"/>
              <p:cNvSpPr>
                <a:spLocks/>
              </p:cNvSpPr>
              <p:nvPr userDrawn="1"/>
            </p:nvSpPr>
            <p:spPr bwMode="auto">
              <a:xfrm>
                <a:off x="3603625" y="2305170"/>
                <a:ext cx="211138" cy="730250"/>
              </a:xfrm>
              <a:custGeom>
                <a:avLst/>
                <a:gdLst>
                  <a:gd name="T0" fmla="*/ 130 w 133"/>
                  <a:gd name="T1" fmla="*/ 0 h 460"/>
                  <a:gd name="T2" fmla="*/ 77 w 133"/>
                  <a:gd name="T3" fmla="*/ 10 h 460"/>
                  <a:gd name="T4" fmla="*/ 78 w 133"/>
                  <a:gd name="T5" fmla="*/ 13 h 460"/>
                  <a:gd name="T6" fmla="*/ 131 w 133"/>
                  <a:gd name="T7" fmla="*/ 3 h 460"/>
                  <a:gd name="T8" fmla="*/ 0 w 133"/>
                  <a:gd name="T9" fmla="*/ 456 h 460"/>
                  <a:gd name="T10" fmla="*/ 1 w 133"/>
                  <a:gd name="T11" fmla="*/ 459 h 460"/>
                  <a:gd name="T12" fmla="*/ 1 w 133"/>
                  <a:gd name="T13" fmla="*/ 460 h 460"/>
                  <a:gd name="T14" fmla="*/ 133 w 133"/>
                  <a:gd name="T15" fmla="*/ 3 h 460"/>
                  <a:gd name="T16" fmla="*/ 132 w 133"/>
                  <a:gd name="T17" fmla="*/ 3 h 460"/>
                  <a:gd name="T18" fmla="*/ 132 w 133"/>
                  <a:gd name="T19" fmla="*/ 3 h 460"/>
                  <a:gd name="T20" fmla="*/ 130 w 133"/>
                  <a:gd name="T2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460">
                    <a:moveTo>
                      <a:pt x="130" y="0"/>
                    </a:moveTo>
                    <a:lnTo>
                      <a:pt x="77" y="10"/>
                    </a:lnTo>
                    <a:lnTo>
                      <a:pt x="78" y="13"/>
                    </a:lnTo>
                    <a:lnTo>
                      <a:pt x="131" y="3"/>
                    </a:lnTo>
                    <a:lnTo>
                      <a:pt x="0" y="456"/>
                    </a:lnTo>
                    <a:lnTo>
                      <a:pt x="1" y="459"/>
                    </a:lnTo>
                    <a:lnTo>
                      <a:pt x="1" y="460"/>
                    </a:lnTo>
                    <a:lnTo>
                      <a:pt x="133" y="3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68" name="Rectangle 469"/>
              <p:cNvSpPr>
                <a:spLocks noChangeArrowheads="1"/>
              </p:cNvSpPr>
              <p:nvPr userDrawn="1"/>
            </p:nvSpPr>
            <p:spPr bwMode="auto">
              <a:xfrm>
                <a:off x="3819525" y="227965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9" name="Freeform 470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0" name="Freeform 471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1" name="Freeform 472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2" name="Freeform 473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3" name="Freeform 475"/>
              <p:cNvSpPr>
                <a:spLocks/>
              </p:cNvSpPr>
              <p:nvPr userDrawn="1"/>
            </p:nvSpPr>
            <p:spPr bwMode="auto">
              <a:xfrm>
                <a:off x="1072791" y="3358105"/>
                <a:ext cx="801688" cy="825500"/>
              </a:xfrm>
              <a:custGeom>
                <a:avLst/>
                <a:gdLst>
                  <a:gd name="T0" fmla="*/ 502 w 505"/>
                  <a:gd name="T1" fmla="*/ 0 h 520"/>
                  <a:gd name="T2" fmla="*/ 1 w 505"/>
                  <a:gd name="T3" fmla="*/ 516 h 520"/>
                  <a:gd name="T4" fmla="*/ 0 w 505"/>
                  <a:gd name="T5" fmla="*/ 520 h 520"/>
                  <a:gd name="T6" fmla="*/ 1 w 505"/>
                  <a:gd name="T7" fmla="*/ 520 h 520"/>
                  <a:gd name="T8" fmla="*/ 505 w 505"/>
                  <a:gd name="T9" fmla="*/ 1 h 520"/>
                  <a:gd name="T10" fmla="*/ 503 w 505"/>
                  <a:gd name="T11" fmla="*/ 0 h 520"/>
                  <a:gd name="T12" fmla="*/ 502 w 505"/>
                  <a:gd name="T1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520">
                    <a:moveTo>
                      <a:pt x="502" y="0"/>
                    </a:moveTo>
                    <a:lnTo>
                      <a:pt x="1" y="516"/>
                    </a:lnTo>
                    <a:lnTo>
                      <a:pt x="0" y="520"/>
                    </a:lnTo>
                    <a:lnTo>
                      <a:pt x="1" y="520"/>
                    </a:lnTo>
                    <a:lnTo>
                      <a:pt x="505" y="1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74" name="Freeform 476"/>
              <p:cNvSpPr>
                <a:spLocks/>
              </p:cNvSpPr>
              <p:nvPr userDrawn="1"/>
            </p:nvSpPr>
            <p:spPr bwMode="auto">
              <a:xfrm>
                <a:off x="2925763" y="3263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5" name="Freeform 477"/>
              <p:cNvSpPr>
                <a:spLocks/>
              </p:cNvSpPr>
              <p:nvPr userDrawn="1"/>
            </p:nvSpPr>
            <p:spPr bwMode="auto">
              <a:xfrm>
                <a:off x="1876425" y="3262313"/>
                <a:ext cx="1046163" cy="92075"/>
              </a:xfrm>
              <a:custGeom>
                <a:avLst/>
                <a:gdLst>
                  <a:gd name="T0" fmla="*/ 657 w 659"/>
                  <a:gd name="T1" fmla="*/ 0 h 58"/>
                  <a:gd name="T2" fmla="*/ 0 w 659"/>
                  <a:gd name="T3" fmla="*/ 55 h 58"/>
                  <a:gd name="T4" fmla="*/ 0 w 659"/>
                  <a:gd name="T5" fmla="*/ 56 h 58"/>
                  <a:gd name="T6" fmla="*/ 0 w 659"/>
                  <a:gd name="T7" fmla="*/ 56 h 58"/>
                  <a:gd name="T8" fmla="*/ 1 w 659"/>
                  <a:gd name="T9" fmla="*/ 56 h 58"/>
                  <a:gd name="T10" fmla="*/ 2 w 659"/>
                  <a:gd name="T11" fmla="*/ 58 h 58"/>
                  <a:gd name="T12" fmla="*/ 659 w 659"/>
                  <a:gd name="T13" fmla="*/ 2 h 58"/>
                  <a:gd name="T14" fmla="*/ 659 w 659"/>
                  <a:gd name="T15" fmla="*/ 0 h 58"/>
                  <a:gd name="T16" fmla="*/ 657 w 659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9" h="58">
                    <a:moveTo>
                      <a:pt x="657" y="0"/>
                    </a:moveTo>
                    <a:lnTo>
                      <a:pt x="0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" y="56"/>
                    </a:lnTo>
                    <a:lnTo>
                      <a:pt x="2" y="58"/>
                    </a:lnTo>
                    <a:lnTo>
                      <a:pt x="659" y="2"/>
                    </a:lnTo>
                    <a:lnTo>
                      <a:pt x="659" y="0"/>
                    </a:lnTo>
                    <a:lnTo>
                      <a:pt x="657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6" name="Freeform 478"/>
              <p:cNvSpPr>
                <a:spLocks/>
              </p:cNvSpPr>
              <p:nvPr userDrawn="1"/>
            </p:nvSpPr>
            <p:spPr bwMode="auto">
              <a:xfrm>
                <a:off x="2927350" y="3009901"/>
                <a:ext cx="677863" cy="254000"/>
              </a:xfrm>
              <a:custGeom>
                <a:avLst/>
                <a:gdLst>
                  <a:gd name="T0" fmla="*/ 426 w 427"/>
                  <a:gd name="T1" fmla="*/ 0 h 160"/>
                  <a:gd name="T2" fmla="*/ 8 w 427"/>
                  <a:gd name="T3" fmla="*/ 158 h 160"/>
                  <a:gd name="T4" fmla="*/ 0 w 427"/>
                  <a:gd name="T5" fmla="*/ 158 h 160"/>
                  <a:gd name="T6" fmla="*/ 4 w 427"/>
                  <a:gd name="T7" fmla="*/ 160 h 160"/>
                  <a:gd name="T8" fmla="*/ 9 w 427"/>
                  <a:gd name="T9" fmla="*/ 160 h 160"/>
                  <a:gd name="T10" fmla="*/ 427 w 427"/>
                  <a:gd name="T11" fmla="*/ 1 h 160"/>
                  <a:gd name="T12" fmla="*/ 427 w 427"/>
                  <a:gd name="T13" fmla="*/ 0 h 160"/>
                  <a:gd name="T14" fmla="*/ 426 w 427"/>
                  <a:gd name="T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7" h="160">
                    <a:moveTo>
                      <a:pt x="426" y="0"/>
                    </a:moveTo>
                    <a:lnTo>
                      <a:pt x="8" y="158"/>
                    </a:lnTo>
                    <a:lnTo>
                      <a:pt x="0" y="158"/>
                    </a:lnTo>
                    <a:lnTo>
                      <a:pt x="4" y="160"/>
                    </a:lnTo>
                    <a:lnTo>
                      <a:pt x="9" y="160"/>
                    </a:lnTo>
                    <a:lnTo>
                      <a:pt x="427" y="1"/>
                    </a:lnTo>
                    <a:lnTo>
                      <a:pt x="427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7" name="Freeform 479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8" name="Freeform 480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9" name="Freeform 481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0" name="Freeform 482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1" name="Freeform 483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2" name="Freeform 484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3" name="Freeform 485"/>
              <p:cNvSpPr>
                <a:spLocks noEditPoints="1"/>
              </p:cNvSpPr>
              <p:nvPr userDrawn="1"/>
            </p:nvSpPr>
            <p:spPr bwMode="auto">
              <a:xfrm>
                <a:off x="2919413" y="3260726"/>
                <a:ext cx="14288" cy="3175"/>
              </a:xfrm>
              <a:custGeom>
                <a:avLst/>
                <a:gdLst>
                  <a:gd name="T0" fmla="*/ 2 w 9"/>
                  <a:gd name="T1" fmla="*/ 1 h 2"/>
                  <a:gd name="T2" fmla="*/ 0 w 9"/>
                  <a:gd name="T3" fmla="*/ 1 h 2"/>
                  <a:gd name="T4" fmla="*/ 2 w 9"/>
                  <a:gd name="T5" fmla="*/ 1 h 2"/>
                  <a:gd name="T6" fmla="*/ 2 w 9"/>
                  <a:gd name="T7" fmla="*/ 1 h 2"/>
                  <a:gd name="T8" fmla="*/ 5 w 9"/>
                  <a:gd name="T9" fmla="*/ 0 h 2"/>
                  <a:gd name="T10" fmla="*/ 4 w 9"/>
                  <a:gd name="T11" fmla="*/ 0 h 2"/>
                  <a:gd name="T12" fmla="*/ 4 w 9"/>
                  <a:gd name="T13" fmla="*/ 2 h 2"/>
                  <a:gd name="T14" fmla="*/ 4 w 9"/>
                  <a:gd name="T15" fmla="*/ 2 h 2"/>
                  <a:gd name="T16" fmla="*/ 9 w 9"/>
                  <a:gd name="T17" fmla="*/ 2 h 2"/>
                  <a:gd name="T18" fmla="*/ 5 w 9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2" y="1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  <a:moveTo>
                      <a:pt x="5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4" name="Freeform 486"/>
              <p:cNvSpPr>
                <a:spLocks/>
              </p:cNvSpPr>
              <p:nvPr userDrawn="1"/>
            </p:nvSpPr>
            <p:spPr bwMode="auto">
              <a:xfrm>
                <a:off x="2919413" y="3262313"/>
                <a:ext cx="317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5" name="Freeform 487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7938" cy="3175"/>
              </a:xfrm>
              <a:custGeom>
                <a:avLst/>
                <a:gdLst>
                  <a:gd name="T0" fmla="*/ 1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0 w 5"/>
                  <a:gd name="T7" fmla="*/ 2 h 2"/>
                  <a:gd name="T8" fmla="*/ 5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6" name="Freeform 489"/>
              <p:cNvSpPr>
                <a:spLocks/>
              </p:cNvSpPr>
              <p:nvPr userDrawn="1"/>
            </p:nvSpPr>
            <p:spPr bwMode="auto">
              <a:xfrm>
                <a:off x="368300" y="4192588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7" name="Freeform 490"/>
              <p:cNvSpPr>
                <a:spLocks/>
              </p:cNvSpPr>
              <p:nvPr userDrawn="1"/>
            </p:nvSpPr>
            <p:spPr bwMode="auto">
              <a:xfrm>
                <a:off x="373063" y="3302944"/>
                <a:ext cx="701675" cy="884238"/>
              </a:xfrm>
              <a:custGeom>
                <a:avLst/>
                <a:gdLst>
                  <a:gd name="T0" fmla="*/ 40 w 442"/>
                  <a:gd name="T1" fmla="*/ 0 h 557"/>
                  <a:gd name="T2" fmla="*/ 39 w 442"/>
                  <a:gd name="T3" fmla="*/ 0 h 557"/>
                  <a:gd name="T4" fmla="*/ 0 w 442"/>
                  <a:gd name="T5" fmla="*/ 550 h 557"/>
                  <a:gd name="T6" fmla="*/ 1 w 442"/>
                  <a:gd name="T7" fmla="*/ 556 h 557"/>
                  <a:gd name="T8" fmla="*/ 4 w 442"/>
                  <a:gd name="T9" fmla="*/ 557 h 557"/>
                  <a:gd name="T10" fmla="*/ 442 w 442"/>
                  <a:gd name="T11" fmla="*/ 552 h 557"/>
                  <a:gd name="T12" fmla="*/ 441 w 442"/>
                  <a:gd name="T13" fmla="*/ 550 h 557"/>
                  <a:gd name="T14" fmla="*/ 440 w 442"/>
                  <a:gd name="T15" fmla="*/ 549 h 557"/>
                  <a:gd name="T16" fmla="*/ 3 w 442"/>
                  <a:gd name="T17" fmla="*/ 556 h 557"/>
                  <a:gd name="T18" fmla="*/ 42 w 442"/>
                  <a:gd name="T19" fmla="*/ 2 h 557"/>
                  <a:gd name="T20" fmla="*/ 40 w 442"/>
                  <a:gd name="T21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2" h="557">
                    <a:moveTo>
                      <a:pt x="40" y="0"/>
                    </a:moveTo>
                    <a:lnTo>
                      <a:pt x="39" y="0"/>
                    </a:lnTo>
                    <a:lnTo>
                      <a:pt x="0" y="550"/>
                    </a:lnTo>
                    <a:lnTo>
                      <a:pt x="1" y="556"/>
                    </a:lnTo>
                    <a:lnTo>
                      <a:pt x="4" y="557"/>
                    </a:lnTo>
                    <a:lnTo>
                      <a:pt x="442" y="552"/>
                    </a:lnTo>
                    <a:lnTo>
                      <a:pt x="441" y="550"/>
                    </a:lnTo>
                    <a:lnTo>
                      <a:pt x="440" y="549"/>
                    </a:lnTo>
                    <a:lnTo>
                      <a:pt x="3" y="556"/>
                    </a:lnTo>
                    <a:lnTo>
                      <a:pt x="42" y="2"/>
                    </a:lnTo>
                    <a:lnTo>
                      <a:pt x="4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188" name="Freeform 491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9" name="Freeform 492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0" name="Freeform 493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1" name="Freeform 494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2" name="Freeform 495"/>
              <p:cNvSpPr>
                <a:spLocks noEditPoints="1"/>
              </p:cNvSpPr>
              <p:nvPr userDrawn="1"/>
            </p:nvSpPr>
            <p:spPr bwMode="auto">
              <a:xfrm>
                <a:off x="433388" y="3308351"/>
                <a:ext cx="638175" cy="873125"/>
              </a:xfrm>
              <a:custGeom>
                <a:avLst/>
                <a:gdLst>
                  <a:gd name="T0" fmla="*/ 402 w 402"/>
                  <a:gd name="T1" fmla="*/ 549 h 550"/>
                  <a:gd name="T2" fmla="*/ 400 w 402"/>
                  <a:gd name="T3" fmla="*/ 549 h 550"/>
                  <a:gd name="T4" fmla="*/ 401 w 402"/>
                  <a:gd name="T5" fmla="*/ 550 h 550"/>
                  <a:gd name="T6" fmla="*/ 401 w 402"/>
                  <a:gd name="T7" fmla="*/ 550 h 550"/>
                  <a:gd name="T8" fmla="*/ 402 w 402"/>
                  <a:gd name="T9" fmla="*/ 549 h 550"/>
                  <a:gd name="T10" fmla="*/ 2 w 402"/>
                  <a:gd name="T11" fmla="*/ 0 h 550"/>
                  <a:gd name="T12" fmla="*/ 0 w 402"/>
                  <a:gd name="T13" fmla="*/ 0 h 550"/>
                  <a:gd name="T14" fmla="*/ 0 w 402"/>
                  <a:gd name="T15" fmla="*/ 0 h 550"/>
                  <a:gd name="T16" fmla="*/ 2 w 402"/>
                  <a:gd name="T17" fmla="*/ 2 h 550"/>
                  <a:gd name="T18" fmla="*/ 2 w 402"/>
                  <a:gd name="T1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2" h="550">
                    <a:moveTo>
                      <a:pt x="402" y="549"/>
                    </a:moveTo>
                    <a:lnTo>
                      <a:pt x="400" y="549"/>
                    </a:lnTo>
                    <a:lnTo>
                      <a:pt x="401" y="550"/>
                    </a:lnTo>
                    <a:lnTo>
                      <a:pt x="401" y="550"/>
                    </a:lnTo>
                    <a:lnTo>
                      <a:pt x="402" y="549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3" name="Freeform 496"/>
              <p:cNvSpPr>
                <a:spLocks/>
              </p:cNvSpPr>
              <p:nvPr userDrawn="1"/>
            </p:nvSpPr>
            <p:spPr bwMode="auto">
              <a:xfrm>
                <a:off x="1068388" y="41798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4" name="Freeform 497"/>
              <p:cNvSpPr>
                <a:spLocks/>
              </p:cNvSpPr>
              <p:nvPr userDrawn="1"/>
            </p:nvSpPr>
            <p:spPr bwMode="auto">
              <a:xfrm>
                <a:off x="433388" y="3308351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5" name="Freeform 498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6" name="Freeform 499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7" name="Freeform 500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8" name="Freeform 501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9" name="Freeform 502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0" name="Freeform 503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1" name="Freeform 50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2" name="Freeform 50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3" name="Freeform 506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4" name="Freeform 507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5" name="Freeform 509"/>
              <p:cNvSpPr>
                <a:spLocks/>
              </p:cNvSpPr>
              <p:nvPr userDrawn="1"/>
            </p:nvSpPr>
            <p:spPr bwMode="auto">
              <a:xfrm>
                <a:off x="431800" y="2405063"/>
                <a:ext cx="131763" cy="898525"/>
              </a:xfrm>
              <a:custGeom>
                <a:avLst/>
                <a:gdLst>
                  <a:gd name="T0" fmla="*/ 81 w 83"/>
                  <a:gd name="T1" fmla="*/ 0 h 566"/>
                  <a:gd name="T2" fmla="*/ 0 w 83"/>
                  <a:gd name="T3" fmla="*/ 566 h 566"/>
                  <a:gd name="T4" fmla="*/ 0 w 83"/>
                  <a:gd name="T5" fmla="*/ 566 h 566"/>
                  <a:gd name="T6" fmla="*/ 4 w 83"/>
                  <a:gd name="T7" fmla="*/ 560 h 566"/>
                  <a:gd name="T8" fmla="*/ 83 w 83"/>
                  <a:gd name="T9" fmla="*/ 2 h 566"/>
                  <a:gd name="T10" fmla="*/ 81 w 83"/>
                  <a:gd name="T11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566">
                    <a:moveTo>
                      <a:pt x="81" y="0"/>
                    </a:moveTo>
                    <a:lnTo>
                      <a:pt x="0" y="566"/>
                    </a:lnTo>
                    <a:lnTo>
                      <a:pt x="0" y="566"/>
                    </a:lnTo>
                    <a:lnTo>
                      <a:pt x="4" y="560"/>
                    </a:lnTo>
                    <a:lnTo>
                      <a:pt x="83" y="2"/>
                    </a:lnTo>
                    <a:lnTo>
                      <a:pt x="8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06" name="Freeform 510"/>
              <p:cNvSpPr>
                <a:spLocks/>
              </p:cNvSpPr>
              <p:nvPr userDrawn="1"/>
            </p:nvSpPr>
            <p:spPr bwMode="auto">
              <a:xfrm>
                <a:off x="560388" y="2284413"/>
                <a:ext cx="19050" cy="119063"/>
              </a:xfrm>
              <a:custGeom>
                <a:avLst/>
                <a:gdLst>
                  <a:gd name="T0" fmla="*/ 10 w 12"/>
                  <a:gd name="T1" fmla="*/ 0 h 75"/>
                  <a:gd name="T2" fmla="*/ 0 w 12"/>
                  <a:gd name="T3" fmla="*/ 74 h 75"/>
                  <a:gd name="T4" fmla="*/ 2 w 12"/>
                  <a:gd name="T5" fmla="*/ 75 h 75"/>
                  <a:gd name="T6" fmla="*/ 12 w 12"/>
                  <a:gd name="T7" fmla="*/ 1 h 75"/>
                  <a:gd name="T8" fmla="*/ 10 w 1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5">
                    <a:moveTo>
                      <a:pt x="10" y="0"/>
                    </a:moveTo>
                    <a:lnTo>
                      <a:pt x="0" y="74"/>
                    </a:lnTo>
                    <a:lnTo>
                      <a:pt x="2" y="75"/>
                    </a:lnTo>
                    <a:lnTo>
                      <a:pt x="12" y="1"/>
                    </a:lnTo>
                    <a:lnTo>
                      <a:pt x="1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7" name="Freeform 511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8" name="Freeform 512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9" name="Rectangle 51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0" name="Freeform 51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1" name="Freeform 515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2" name="Freeform 516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3" name="Freeform 517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4" name="Freeform 518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5" name="Freeform 519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6" name="Freeform 520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7" name="Freeform 521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8" name="Freeform 522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9" name="Freeform 524"/>
              <p:cNvSpPr>
                <a:spLocks/>
              </p:cNvSpPr>
              <p:nvPr userDrawn="1"/>
            </p:nvSpPr>
            <p:spPr bwMode="auto">
              <a:xfrm>
                <a:off x="1317477" y="3041650"/>
                <a:ext cx="550864" cy="312738"/>
              </a:xfrm>
              <a:custGeom>
                <a:avLst/>
                <a:gdLst>
                  <a:gd name="T0" fmla="*/ 2 w 347"/>
                  <a:gd name="T1" fmla="*/ 0 h 197"/>
                  <a:gd name="T2" fmla="*/ 0 w 347"/>
                  <a:gd name="T3" fmla="*/ 1 h 197"/>
                  <a:gd name="T4" fmla="*/ 0 w 347"/>
                  <a:gd name="T5" fmla="*/ 3 h 197"/>
                  <a:gd name="T6" fmla="*/ 344 w 347"/>
                  <a:gd name="T7" fmla="*/ 197 h 197"/>
                  <a:gd name="T8" fmla="*/ 347 w 347"/>
                  <a:gd name="T9" fmla="*/ 194 h 197"/>
                  <a:gd name="T10" fmla="*/ 347 w 347"/>
                  <a:gd name="T11" fmla="*/ 194 h 197"/>
                  <a:gd name="T12" fmla="*/ 2 w 347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197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44" y="197"/>
                    </a:lnTo>
                    <a:lnTo>
                      <a:pt x="347" y="194"/>
                    </a:lnTo>
                    <a:lnTo>
                      <a:pt x="347" y="19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0" name="Freeform 525"/>
              <p:cNvSpPr>
                <a:spLocks/>
              </p:cNvSpPr>
              <p:nvPr userDrawn="1"/>
            </p:nvSpPr>
            <p:spPr bwMode="auto">
              <a:xfrm>
                <a:off x="1323975" y="304323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1" name="Freeform 527"/>
              <p:cNvSpPr>
                <a:spLocks/>
              </p:cNvSpPr>
              <p:nvPr userDrawn="1"/>
            </p:nvSpPr>
            <p:spPr bwMode="auto">
              <a:xfrm>
                <a:off x="1323975" y="30432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2" name="Freeform 528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3" name="Freeform 529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4" name="Freeform 530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5" name="Freeform 531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6" name="Freeform 532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7" name="Freeform 533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8" name="Freeform 534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9" name="Freeform 535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0" name="Freeform 536"/>
              <p:cNvSpPr>
                <a:spLocks/>
              </p:cNvSpPr>
              <p:nvPr userDrawn="1"/>
            </p:nvSpPr>
            <p:spPr bwMode="auto">
              <a:xfrm>
                <a:off x="1876425" y="3354389"/>
                <a:ext cx="939800" cy="860425"/>
              </a:xfrm>
              <a:custGeom>
                <a:avLst/>
                <a:gdLst>
                  <a:gd name="T0" fmla="*/ 2 w 592"/>
                  <a:gd name="T1" fmla="*/ 0 h 542"/>
                  <a:gd name="T2" fmla="*/ 0 w 592"/>
                  <a:gd name="T3" fmla="*/ 0 h 542"/>
                  <a:gd name="T4" fmla="*/ 0 w 592"/>
                  <a:gd name="T5" fmla="*/ 1 h 542"/>
                  <a:gd name="T6" fmla="*/ 591 w 592"/>
                  <a:gd name="T7" fmla="*/ 542 h 542"/>
                  <a:gd name="T8" fmla="*/ 592 w 592"/>
                  <a:gd name="T9" fmla="*/ 542 h 542"/>
                  <a:gd name="T10" fmla="*/ 592 w 592"/>
                  <a:gd name="T11" fmla="*/ 539 h 542"/>
                  <a:gd name="T12" fmla="*/ 2 w 592"/>
                  <a:gd name="T13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4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591" y="542"/>
                    </a:lnTo>
                    <a:lnTo>
                      <a:pt x="592" y="542"/>
                    </a:lnTo>
                    <a:lnTo>
                      <a:pt x="592" y="539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31" name="Freeform 538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2" name="Freeform 539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3" name="Freeform 540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4" name="Freeform 541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5" name="Freeform 542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6" name="Freeform 543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7" name="Freeform 544"/>
              <p:cNvSpPr>
                <a:spLocks/>
              </p:cNvSpPr>
              <p:nvPr userDrawn="1"/>
            </p:nvSpPr>
            <p:spPr bwMode="auto">
              <a:xfrm>
                <a:off x="2816225" y="3271839"/>
                <a:ext cx="109538" cy="939800"/>
              </a:xfrm>
              <a:custGeom>
                <a:avLst/>
                <a:gdLst>
                  <a:gd name="T0" fmla="*/ 68 w 69"/>
                  <a:gd name="T1" fmla="*/ 0 h 592"/>
                  <a:gd name="T2" fmla="*/ 67 w 69"/>
                  <a:gd name="T3" fmla="*/ 0 h 592"/>
                  <a:gd name="T4" fmla="*/ 67 w 69"/>
                  <a:gd name="T5" fmla="*/ 0 h 592"/>
                  <a:gd name="T6" fmla="*/ 0 w 69"/>
                  <a:gd name="T7" fmla="*/ 591 h 592"/>
                  <a:gd name="T8" fmla="*/ 1 w 69"/>
                  <a:gd name="T9" fmla="*/ 592 h 592"/>
                  <a:gd name="T10" fmla="*/ 2 w 69"/>
                  <a:gd name="T11" fmla="*/ 592 h 592"/>
                  <a:gd name="T12" fmla="*/ 69 w 69"/>
                  <a:gd name="T13" fmla="*/ 0 h 592"/>
                  <a:gd name="T14" fmla="*/ 68 w 69"/>
                  <a:gd name="T1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592">
                    <a:moveTo>
                      <a:pt x="68" y="0"/>
                    </a:moveTo>
                    <a:lnTo>
                      <a:pt x="67" y="0"/>
                    </a:lnTo>
                    <a:lnTo>
                      <a:pt x="67" y="0"/>
                    </a:lnTo>
                    <a:lnTo>
                      <a:pt x="0" y="591"/>
                    </a:lnTo>
                    <a:lnTo>
                      <a:pt x="1" y="592"/>
                    </a:lnTo>
                    <a:lnTo>
                      <a:pt x="2" y="592"/>
                    </a:lnTo>
                    <a:lnTo>
                      <a:pt x="69" y="0"/>
                    </a:lnTo>
                    <a:lnTo>
                      <a:pt x="68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38" name="Freeform 546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9" name="Freeform 547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0" name="Freeform 548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1" name="Freeform 549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2" name="Freeform 550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3" name="Freeform 551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4" name="Freeform 553"/>
              <p:cNvSpPr>
                <a:spLocks/>
              </p:cNvSpPr>
              <p:nvPr userDrawn="1"/>
            </p:nvSpPr>
            <p:spPr bwMode="auto">
              <a:xfrm>
                <a:off x="2922588" y="3263901"/>
                <a:ext cx="3175" cy="7938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1 h 5"/>
                  <a:gd name="T4" fmla="*/ 0 w 2"/>
                  <a:gd name="T5" fmla="*/ 5 h 5"/>
                  <a:gd name="T6" fmla="*/ 0 w 2"/>
                  <a:gd name="T7" fmla="*/ 4 h 5"/>
                  <a:gd name="T8" fmla="*/ 1 w 2"/>
                  <a:gd name="T9" fmla="*/ 5 h 5"/>
                  <a:gd name="T10" fmla="*/ 2 w 2"/>
                  <a:gd name="T11" fmla="*/ 4 h 5"/>
                  <a:gd name="T12" fmla="*/ 2 w 2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5" name="Freeform 554"/>
              <p:cNvSpPr>
                <a:spLocks/>
              </p:cNvSpPr>
              <p:nvPr userDrawn="1"/>
            </p:nvSpPr>
            <p:spPr bwMode="auto">
              <a:xfrm>
                <a:off x="2811464" y="2338389"/>
                <a:ext cx="114299" cy="922338"/>
              </a:xfrm>
              <a:custGeom>
                <a:avLst/>
                <a:gdLst>
                  <a:gd name="T0" fmla="*/ 2 w 72"/>
                  <a:gd name="T1" fmla="*/ 0 h 581"/>
                  <a:gd name="T2" fmla="*/ 0 w 72"/>
                  <a:gd name="T3" fmla="*/ 0 h 581"/>
                  <a:gd name="T4" fmla="*/ 68 w 72"/>
                  <a:gd name="T5" fmla="*/ 578 h 581"/>
                  <a:gd name="T6" fmla="*/ 72 w 72"/>
                  <a:gd name="T7" fmla="*/ 581 h 581"/>
                  <a:gd name="T8" fmla="*/ 4 w 72"/>
                  <a:gd name="T9" fmla="*/ 1 h 581"/>
                  <a:gd name="T10" fmla="*/ 2 w 72"/>
                  <a:gd name="T11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581">
                    <a:moveTo>
                      <a:pt x="2" y="0"/>
                    </a:moveTo>
                    <a:lnTo>
                      <a:pt x="0" y="0"/>
                    </a:lnTo>
                    <a:lnTo>
                      <a:pt x="68" y="578"/>
                    </a:lnTo>
                    <a:lnTo>
                      <a:pt x="72" y="58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6" name="Freeform 555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7" name="Freeform 556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8" name="Freeform 557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9" name="Freeform 558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0" name="Freeform 559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1" name="Freeform 560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2" name="Freeform 561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3" name="Freeform 562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4" name="Freeform 563"/>
              <p:cNvSpPr>
                <a:spLocks noEditPoints="1"/>
              </p:cNvSpPr>
              <p:nvPr userDrawn="1"/>
            </p:nvSpPr>
            <p:spPr bwMode="auto">
              <a:xfrm>
                <a:off x="2814638" y="1743076"/>
                <a:ext cx="831850" cy="590550"/>
              </a:xfrm>
              <a:custGeom>
                <a:avLst/>
                <a:gdLst>
                  <a:gd name="T0" fmla="*/ 148 w 524"/>
                  <a:gd name="T1" fmla="*/ 3 h 372"/>
                  <a:gd name="T2" fmla="*/ 147 w 524"/>
                  <a:gd name="T3" fmla="*/ 3 h 372"/>
                  <a:gd name="T4" fmla="*/ 0 w 524"/>
                  <a:gd name="T5" fmla="*/ 371 h 372"/>
                  <a:gd name="T6" fmla="*/ 2 w 524"/>
                  <a:gd name="T7" fmla="*/ 372 h 372"/>
                  <a:gd name="T8" fmla="*/ 148 w 524"/>
                  <a:gd name="T9" fmla="*/ 4 h 372"/>
                  <a:gd name="T10" fmla="*/ 148 w 524"/>
                  <a:gd name="T11" fmla="*/ 3 h 372"/>
                  <a:gd name="T12" fmla="*/ 150 w 524"/>
                  <a:gd name="T13" fmla="*/ 0 h 372"/>
                  <a:gd name="T14" fmla="*/ 150 w 524"/>
                  <a:gd name="T15" fmla="*/ 0 h 372"/>
                  <a:gd name="T16" fmla="*/ 151 w 524"/>
                  <a:gd name="T17" fmla="*/ 3 h 372"/>
                  <a:gd name="T18" fmla="*/ 151 w 524"/>
                  <a:gd name="T19" fmla="*/ 3 h 372"/>
                  <a:gd name="T20" fmla="*/ 153 w 524"/>
                  <a:gd name="T21" fmla="*/ 4 h 372"/>
                  <a:gd name="T22" fmla="*/ 522 w 524"/>
                  <a:gd name="T23" fmla="*/ 157 h 372"/>
                  <a:gd name="T24" fmla="*/ 521 w 524"/>
                  <a:gd name="T25" fmla="*/ 155 h 372"/>
                  <a:gd name="T26" fmla="*/ 522 w 524"/>
                  <a:gd name="T27" fmla="*/ 155 h 372"/>
                  <a:gd name="T28" fmla="*/ 524 w 524"/>
                  <a:gd name="T29" fmla="*/ 154 h 372"/>
                  <a:gd name="T30" fmla="*/ 150 w 524"/>
                  <a:gd name="T3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4" h="372">
                    <a:moveTo>
                      <a:pt x="148" y="3"/>
                    </a:moveTo>
                    <a:lnTo>
                      <a:pt x="147" y="3"/>
                    </a:lnTo>
                    <a:lnTo>
                      <a:pt x="0" y="371"/>
                    </a:lnTo>
                    <a:lnTo>
                      <a:pt x="2" y="372"/>
                    </a:lnTo>
                    <a:lnTo>
                      <a:pt x="148" y="4"/>
                    </a:lnTo>
                    <a:lnTo>
                      <a:pt x="148" y="3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1" y="3"/>
                    </a:lnTo>
                    <a:lnTo>
                      <a:pt x="151" y="3"/>
                    </a:lnTo>
                    <a:lnTo>
                      <a:pt x="153" y="4"/>
                    </a:lnTo>
                    <a:lnTo>
                      <a:pt x="522" y="157"/>
                    </a:lnTo>
                    <a:lnTo>
                      <a:pt x="521" y="155"/>
                    </a:lnTo>
                    <a:lnTo>
                      <a:pt x="522" y="155"/>
                    </a:lnTo>
                    <a:lnTo>
                      <a:pt x="524" y="154"/>
                    </a:lnTo>
                    <a:lnTo>
                      <a:pt x="15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55" name="Freeform 564"/>
              <p:cNvSpPr>
                <a:spLocks/>
              </p:cNvSpPr>
              <p:nvPr userDrawn="1"/>
            </p:nvSpPr>
            <p:spPr bwMode="auto">
              <a:xfrm>
                <a:off x="2814638" y="1747839"/>
                <a:ext cx="234950" cy="585788"/>
              </a:xfrm>
              <a:custGeom>
                <a:avLst/>
                <a:gdLst>
                  <a:gd name="T0" fmla="*/ 148 w 148"/>
                  <a:gd name="T1" fmla="*/ 0 h 369"/>
                  <a:gd name="T2" fmla="*/ 147 w 148"/>
                  <a:gd name="T3" fmla="*/ 0 h 369"/>
                  <a:gd name="T4" fmla="*/ 0 w 148"/>
                  <a:gd name="T5" fmla="*/ 368 h 369"/>
                  <a:gd name="T6" fmla="*/ 2 w 148"/>
                  <a:gd name="T7" fmla="*/ 369 h 369"/>
                  <a:gd name="T8" fmla="*/ 148 w 148"/>
                  <a:gd name="T9" fmla="*/ 1 h 369"/>
                  <a:gd name="T10" fmla="*/ 148 w 148"/>
                  <a:gd name="T1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369">
                    <a:moveTo>
                      <a:pt x="148" y="0"/>
                    </a:moveTo>
                    <a:lnTo>
                      <a:pt x="147" y="0"/>
                    </a:lnTo>
                    <a:lnTo>
                      <a:pt x="0" y="368"/>
                    </a:lnTo>
                    <a:lnTo>
                      <a:pt x="2" y="369"/>
                    </a:lnTo>
                    <a:lnTo>
                      <a:pt x="148" y="1"/>
                    </a:lnTo>
                    <a:lnTo>
                      <a:pt x="1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56" name="Freeform 565"/>
              <p:cNvSpPr>
                <a:spLocks/>
              </p:cNvSpPr>
              <p:nvPr userDrawn="1"/>
            </p:nvSpPr>
            <p:spPr bwMode="auto">
              <a:xfrm>
                <a:off x="3052763" y="1743076"/>
                <a:ext cx="593725" cy="249238"/>
              </a:xfrm>
              <a:custGeom>
                <a:avLst/>
                <a:gdLst>
                  <a:gd name="T0" fmla="*/ 0 w 374"/>
                  <a:gd name="T1" fmla="*/ 0 h 157"/>
                  <a:gd name="T2" fmla="*/ 0 w 374"/>
                  <a:gd name="T3" fmla="*/ 0 h 157"/>
                  <a:gd name="T4" fmla="*/ 1 w 374"/>
                  <a:gd name="T5" fmla="*/ 3 h 157"/>
                  <a:gd name="T6" fmla="*/ 1 w 374"/>
                  <a:gd name="T7" fmla="*/ 3 h 157"/>
                  <a:gd name="T8" fmla="*/ 3 w 374"/>
                  <a:gd name="T9" fmla="*/ 4 h 157"/>
                  <a:gd name="T10" fmla="*/ 372 w 374"/>
                  <a:gd name="T11" fmla="*/ 157 h 157"/>
                  <a:gd name="T12" fmla="*/ 371 w 374"/>
                  <a:gd name="T13" fmla="*/ 155 h 157"/>
                  <a:gd name="T14" fmla="*/ 372 w 374"/>
                  <a:gd name="T15" fmla="*/ 155 h 157"/>
                  <a:gd name="T16" fmla="*/ 374 w 374"/>
                  <a:gd name="T17" fmla="*/ 154 h 157"/>
                  <a:gd name="T18" fmla="*/ 0 w 374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15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372" y="157"/>
                    </a:lnTo>
                    <a:lnTo>
                      <a:pt x="371" y="155"/>
                    </a:lnTo>
                    <a:lnTo>
                      <a:pt x="372" y="155"/>
                    </a:lnTo>
                    <a:lnTo>
                      <a:pt x="374" y="15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7" name="Freeform 566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8" name="Freeform 567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9" name="Freeform 568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0" name="Freeform 569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1" name="Freeform 570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2" name="Freeform 571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3" name="Freeform 572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4" name="Freeform 573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5" name="Rectangle 574"/>
              <p:cNvSpPr>
                <a:spLocks noChangeArrowheads="1"/>
              </p:cNvSpPr>
              <p:nvPr userDrawn="1"/>
            </p:nvSpPr>
            <p:spPr bwMode="auto">
              <a:xfrm>
                <a:off x="3054350" y="1747839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6" name="Freeform 575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7" name="Freeform 576"/>
              <p:cNvSpPr>
                <a:spLocks noEditPoints="1"/>
              </p:cNvSpPr>
              <p:nvPr userDrawn="1"/>
            </p:nvSpPr>
            <p:spPr bwMode="auto">
              <a:xfrm>
                <a:off x="3643313" y="1987551"/>
                <a:ext cx="498475" cy="466725"/>
              </a:xfrm>
              <a:custGeom>
                <a:avLst/>
                <a:gdLst>
                  <a:gd name="T0" fmla="*/ 113 w 314"/>
                  <a:gd name="T1" fmla="*/ 184 h 294"/>
                  <a:gd name="T2" fmla="*/ 111 w 314"/>
                  <a:gd name="T3" fmla="*/ 187 h 294"/>
                  <a:gd name="T4" fmla="*/ 313 w 314"/>
                  <a:gd name="T5" fmla="*/ 294 h 294"/>
                  <a:gd name="T6" fmla="*/ 314 w 314"/>
                  <a:gd name="T7" fmla="*/ 291 h 294"/>
                  <a:gd name="T8" fmla="*/ 314 w 314"/>
                  <a:gd name="T9" fmla="*/ 291 h 294"/>
                  <a:gd name="T10" fmla="*/ 113 w 314"/>
                  <a:gd name="T11" fmla="*/ 184 h 294"/>
                  <a:gd name="T12" fmla="*/ 2 w 314"/>
                  <a:gd name="T13" fmla="*/ 0 h 294"/>
                  <a:gd name="T14" fmla="*/ 0 w 314"/>
                  <a:gd name="T15" fmla="*/ 1 h 294"/>
                  <a:gd name="T16" fmla="*/ 0 w 314"/>
                  <a:gd name="T17" fmla="*/ 3 h 294"/>
                  <a:gd name="T18" fmla="*/ 0 w 314"/>
                  <a:gd name="T19" fmla="*/ 3 h 294"/>
                  <a:gd name="T20" fmla="*/ 106 w 314"/>
                  <a:gd name="T21" fmla="*/ 180 h 294"/>
                  <a:gd name="T22" fmla="*/ 111 w 314"/>
                  <a:gd name="T23" fmla="*/ 184 h 294"/>
                  <a:gd name="T24" fmla="*/ 111 w 314"/>
                  <a:gd name="T25" fmla="*/ 184 h 294"/>
                  <a:gd name="T26" fmla="*/ 2 w 314"/>
                  <a:gd name="T2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294">
                    <a:moveTo>
                      <a:pt x="113" y="184"/>
                    </a:moveTo>
                    <a:lnTo>
                      <a:pt x="111" y="187"/>
                    </a:lnTo>
                    <a:lnTo>
                      <a:pt x="313" y="294"/>
                    </a:lnTo>
                    <a:lnTo>
                      <a:pt x="314" y="291"/>
                    </a:lnTo>
                    <a:lnTo>
                      <a:pt x="314" y="291"/>
                    </a:lnTo>
                    <a:lnTo>
                      <a:pt x="113" y="184"/>
                    </a:lnTo>
                    <a:close/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8" name="Freeform 578"/>
              <p:cNvSpPr>
                <a:spLocks/>
              </p:cNvSpPr>
              <p:nvPr userDrawn="1"/>
            </p:nvSpPr>
            <p:spPr bwMode="auto">
              <a:xfrm>
                <a:off x="3643313" y="1987551"/>
                <a:ext cx="176213" cy="292100"/>
              </a:xfrm>
              <a:custGeom>
                <a:avLst/>
                <a:gdLst>
                  <a:gd name="T0" fmla="*/ 2 w 111"/>
                  <a:gd name="T1" fmla="*/ 0 h 184"/>
                  <a:gd name="T2" fmla="*/ 0 w 111"/>
                  <a:gd name="T3" fmla="*/ 1 h 184"/>
                  <a:gd name="T4" fmla="*/ 0 w 111"/>
                  <a:gd name="T5" fmla="*/ 3 h 184"/>
                  <a:gd name="T6" fmla="*/ 0 w 111"/>
                  <a:gd name="T7" fmla="*/ 3 h 184"/>
                  <a:gd name="T8" fmla="*/ 106 w 111"/>
                  <a:gd name="T9" fmla="*/ 180 h 184"/>
                  <a:gd name="T10" fmla="*/ 111 w 111"/>
                  <a:gd name="T11" fmla="*/ 184 h 184"/>
                  <a:gd name="T12" fmla="*/ 111 w 111"/>
                  <a:gd name="T13" fmla="*/ 184 h 184"/>
                  <a:gd name="T14" fmla="*/ 2 w 111"/>
                  <a:gd name="T1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84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9" name="Freeform 579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0" name="Freeform 580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1" name="Freeform 581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2" name="Freeform 582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3" name="Freeform 583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4" name="Freeform 584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5" name="Freeform 585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6" name="Freeform 586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7" name="Freeform 587"/>
              <p:cNvSpPr>
                <a:spLocks noEditPoints="1"/>
              </p:cNvSpPr>
              <p:nvPr userDrawn="1"/>
            </p:nvSpPr>
            <p:spPr bwMode="auto">
              <a:xfrm>
                <a:off x="563563" y="2087564"/>
                <a:ext cx="2251075" cy="560388"/>
              </a:xfrm>
              <a:custGeom>
                <a:avLst/>
                <a:gdLst>
                  <a:gd name="T0" fmla="*/ 0 w 1418"/>
                  <a:gd name="T1" fmla="*/ 199 h 353"/>
                  <a:gd name="T2" fmla="*/ 0 w 1418"/>
                  <a:gd name="T3" fmla="*/ 202 h 353"/>
                  <a:gd name="T4" fmla="*/ 168 w 1418"/>
                  <a:gd name="T5" fmla="*/ 272 h 353"/>
                  <a:gd name="T6" fmla="*/ 168 w 1418"/>
                  <a:gd name="T7" fmla="*/ 271 h 353"/>
                  <a:gd name="T8" fmla="*/ 168 w 1418"/>
                  <a:gd name="T9" fmla="*/ 270 h 353"/>
                  <a:gd name="T10" fmla="*/ 0 w 1418"/>
                  <a:gd name="T11" fmla="*/ 199 h 353"/>
                  <a:gd name="T12" fmla="*/ 800 w 1418"/>
                  <a:gd name="T13" fmla="*/ 0 h 353"/>
                  <a:gd name="T14" fmla="*/ 796 w 1418"/>
                  <a:gd name="T15" fmla="*/ 1 h 353"/>
                  <a:gd name="T16" fmla="*/ 796 w 1418"/>
                  <a:gd name="T17" fmla="*/ 1 h 353"/>
                  <a:gd name="T18" fmla="*/ 1414 w 1418"/>
                  <a:gd name="T19" fmla="*/ 155 h 353"/>
                  <a:gd name="T20" fmla="*/ 809 w 1418"/>
                  <a:gd name="T21" fmla="*/ 350 h 353"/>
                  <a:gd name="T22" fmla="*/ 174 w 1418"/>
                  <a:gd name="T23" fmla="*/ 270 h 353"/>
                  <a:gd name="T24" fmla="*/ 172 w 1418"/>
                  <a:gd name="T25" fmla="*/ 271 h 353"/>
                  <a:gd name="T26" fmla="*/ 173 w 1418"/>
                  <a:gd name="T27" fmla="*/ 272 h 353"/>
                  <a:gd name="T28" fmla="*/ 805 w 1418"/>
                  <a:gd name="T29" fmla="*/ 353 h 353"/>
                  <a:gd name="T30" fmla="*/ 808 w 1418"/>
                  <a:gd name="T31" fmla="*/ 350 h 353"/>
                  <a:gd name="T32" fmla="*/ 809 w 1418"/>
                  <a:gd name="T33" fmla="*/ 352 h 353"/>
                  <a:gd name="T34" fmla="*/ 809 w 1418"/>
                  <a:gd name="T35" fmla="*/ 350 h 353"/>
                  <a:gd name="T36" fmla="*/ 812 w 1418"/>
                  <a:gd name="T37" fmla="*/ 352 h 353"/>
                  <a:gd name="T38" fmla="*/ 1416 w 1418"/>
                  <a:gd name="T39" fmla="*/ 158 h 353"/>
                  <a:gd name="T40" fmla="*/ 1416 w 1418"/>
                  <a:gd name="T41" fmla="*/ 155 h 353"/>
                  <a:gd name="T42" fmla="*/ 1418 w 1418"/>
                  <a:gd name="T43" fmla="*/ 155 h 353"/>
                  <a:gd name="T44" fmla="*/ 1418 w 1418"/>
                  <a:gd name="T45" fmla="*/ 155 h 353"/>
                  <a:gd name="T46" fmla="*/ 1416 w 1418"/>
                  <a:gd name="T47" fmla="*/ 155 h 353"/>
                  <a:gd name="T48" fmla="*/ 1418 w 1418"/>
                  <a:gd name="T49" fmla="*/ 154 h 353"/>
                  <a:gd name="T50" fmla="*/ 800 w 1418"/>
                  <a:gd name="T5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8" h="353">
                    <a:moveTo>
                      <a:pt x="0" y="199"/>
                    </a:moveTo>
                    <a:lnTo>
                      <a:pt x="0" y="202"/>
                    </a:lnTo>
                    <a:lnTo>
                      <a:pt x="168" y="272"/>
                    </a:lnTo>
                    <a:lnTo>
                      <a:pt x="168" y="271"/>
                    </a:lnTo>
                    <a:lnTo>
                      <a:pt x="168" y="270"/>
                    </a:lnTo>
                    <a:lnTo>
                      <a:pt x="0" y="199"/>
                    </a:lnTo>
                    <a:close/>
                    <a:moveTo>
                      <a:pt x="800" y="0"/>
                    </a:moveTo>
                    <a:lnTo>
                      <a:pt x="796" y="1"/>
                    </a:lnTo>
                    <a:lnTo>
                      <a:pt x="796" y="1"/>
                    </a:lnTo>
                    <a:lnTo>
                      <a:pt x="1414" y="155"/>
                    </a:lnTo>
                    <a:lnTo>
                      <a:pt x="809" y="350"/>
                    </a:lnTo>
                    <a:lnTo>
                      <a:pt x="174" y="270"/>
                    </a:lnTo>
                    <a:lnTo>
                      <a:pt x="172" y="271"/>
                    </a:lnTo>
                    <a:lnTo>
                      <a:pt x="173" y="272"/>
                    </a:lnTo>
                    <a:lnTo>
                      <a:pt x="805" y="353"/>
                    </a:lnTo>
                    <a:lnTo>
                      <a:pt x="808" y="350"/>
                    </a:lnTo>
                    <a:lnTo>
                      <a:pt x="809" y="352"/>
                    </a:lnTo>
                    <a:lnTo>
                      <a:pt x="809" y="350"/>
                    </a:lnTo>
                    <a:lnTo>
                      <a:pt x="812" y="352"/>
                    </a:lnTo>
                    <a:lnTo>
                      <a:pt x="1416" y="158"/>
                    </a:lnTo>
                    <a:lnTo>
                      <a:pt x="1416" y="155"/>
                    </a:lnTo>
                    <a:lnTo>
                      <a:pt x="1418" y="155"/>
                    </a:lnTo>
                    <a:lnTo>
                      <a:pt x="1418" y="155"/>
                    </a:lnTo>
                    <a:lnTo>
                      <a:pt x="1416" y="155"/>
                    </a:lnTo>
                    <a:lnTo>
                      <a:pt x="1418" y="154"/>
                    </a:lnTo>
                    <a:lnTo>
                      <a:pt x="80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278" name="Freeform 588"/>
              <p:cNvSpPr>
                <a:spLocks/>
              </p:cNvSpPr>
              <p:nvPr userDrawn="1"/>
            </p:nvSpPr>
            <p:spPr bwMode="auto">
              <a:xfrm>
                <a:off x="563563" y="2403476"/>
                <a:ext cx="266699" cy="115888"/>
              </a:xfrm>
              <a:custGeom>
                <a:avLst/>
                <a:gdLst>
                  <a:gd name="T0" fmla="*/ 0 w 168"/>
                  <a:gd name="T1" fmla="*/ 0 h 73"/>
                  <a:gd name="T2" fmla="*/ 0 w 168"/>
                  <a:gd name="T3" fmla="*/ 3 h 73"/>
                  <a:gd name="T4" fmla="*/ 168 w 168"/>
                  <a:gd name="T5" fmla="*/ 73 h 73"/>
                  <a:gd name="T6" fmla="*/ 168 w 168"/>
                  <a:gd name="T7" fmla="*/ 72 h 73"/>
                  <a:gd name="T8" fmla="*/ 168 w 168"/>
                  <a:gd name="T9" fmla="*/ 71 h 73"/>
                  <a:gd name="T10" fmla="*/ 0 w 168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73">
                    <a:moveTo>
                      <a:pt x="0" y="0"/>
                    </a:moveTo>
                    <a:lnTo>
                      <a:pt x="0" y="3"/>
                    </a:lnTo>
                    <a:lnTo>
                      <a:pt x="168" y="73"/>
                    </a:lnTo>
                    <a:lnTo>
                      <a:pt x="168" y="72"/>
                    </a:lnTo>
                    <a:lnTo>
                      <a:pt x="168" y="7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9" name="Freeform 590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7938" cy="3175"/>
              </a:xfrm>
              <a:custGeom>
                <a:avLst/>
                <a:gdLst>
                  <a:gd name="T0" fmla="*/ 4 w 5"/>
                  <a:gd name="T1" fmla="*/ 1 h 2"/>
                  <a:gd name="T2" fmla="*/ 2 w 5"/>
                  <a:gd name="T3" fmla="*/ 2 h 2"/>
                  <a:gd name="T4" fmla="*/ 2 w 5"/>
                  <a:gd name="T5" fmla="*/ 2 h 2"/>
                  <a:gd name="T6" fmla="*/ 5 w 5"/>
                  <a:gd name="T7" fmla="*/ 2 h 2"/>
                  <a:gd name="T8" fmla="*/ 4 w 5"/>
                  <a:gd name="T9" fmla="*/ 1 h 2"/>
                  <a:gd name="T10" fmla="*/ 0 w 5"/>
                  <a:gd name="T11" fmla="*/ 0 h 2"/>
                  <a:gd name="T12" fmla="*/ 0 w 5"/>
                  <a:gd name="T13" fmla="*/ 1 h 2"/>
                  <a:gd name="T14" fmla="*/ 0 w 5"/>
                  <a:gd name="T15" fmla="*/ 0 h 2"/>
                  <a:gd name="T16" fmla="*/ 1 w 5"/>
                  <a:gd name="T17" fmla="*/ 0 h 2"/>
                  <a:gd name="T18" fmla="*/ 0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0" name="Freeform 591"/>
              <p:cNvSpPr>
                <a:spLocks/>
              </p:cNvSpPr>
              <p:nvPr userDrawn="1"/>
            </p:nvSpPr>
            <p:spPr bwMode="auto">
              <a:xfrm>
                <a:off x="833438" y="2517776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1" name="Freeform 592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2" name="Freeform 593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3" name="Freeform 594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4" name="Freeform 595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5" name="Freeform 596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6" name="Freeform 597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7" name="Freeform 598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8" name="Freeform 599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9" name="Freeform 600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0" name="Freeform 601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9525" cy="317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0 w 6"/>
                  <a:gd name="T5" fmla="*/ 2 h 2"/>
                  <a:gd name="T6" fmla="*/ 0 w 6"/>
                  <a:gd name="T7" fmla="*/ 1 h 2"/>
                  <a:gd name="T8" fmla="*/ 0 w 6"/>
                  <a:gd name="T9" fmla="*/ 1 h 2"/>
                  <a:gd name="T10" fmla="*/ 2 w 6"/>
                  <a:gd name="T11" fmla="*/ 0 h 2"/>
                  <a:gd name="T12" fmla="*/ 2 w 6"/>
                  <a:gd name="T13" fmla="*/ 1 h 2"/>
                  <a:gd name="T14" fmla="*/ 4 w 6"/>
                  <a:gd name="T15" fmla="*/ 1 h 2"/>
                  <a:gd name="T16" fmla="*/ 6 w 6"/>
                  <a:gd name="T17" fmla="*/ 0 h 2"/>
                  <a:gd name="T18" fmla="*/ 2 w 6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2" y="0"/>
                    </a:moveTo>
                    <a:lnTo>
                      <a:pt x="2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1" name="Rectangle 602"/>
              <p:cNvSpPr>
                <a:spLocks noChangeArrowheads="1"/>
              </p:cNvSpPr>
              <p:nvPr userDrawn="1"/>
            </p:nvSpPr>
            <p:spPr bwMode="auto">
              <a:xfrm>
                <a:off x="830263" y="25177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2" name="Freeform 603"/>
              <p:cNvSpPr>
                <a:spLocks/>
              </p:cNvSpPr>
              <p:nvPr userDrawn="1"/>
            </p:nvSpPr>
            <p:spPr bwMode="auto">
              <a:xfrm>
                <a:off x="833438" y="2516189"/>
                <a:ext cx="6350" cy="1588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4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3" name="Freeform 604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4" name="Freeform 605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5" name="Freeform 606"/>
              <p:cNvSpPr>
                <a:spLocks noEditPoints="1"/>
              </p:cNvSpPr>
              <p:nvPr userDrawn="1"/>
            </p:nvSpPr>
            <p:spPr bwMode="auto">
              <a:xfrm>
                <a:off x="346075" y="2312989"/>
                <a:ext cx="214313" cy="92075"/>
              </a:xfrm>
              <a:custGeom>
                <a:avLst/>
                <a:gdLst>
                  <a:gd name="T0" fmla="*/ 0 w 135"/>
                  <a:gd name="T1" fmla="*/ 2 h 58"/>
                  <a:gd name="T2" fmla="*/ 0 w 135"/>
                  <a:gd name="T3" fmla="*/ 2 h 58"/>
                  <a:gd name="T4" fmla="*/ 0 w 135"/>
                  <a:gd name="T5" fmla="*/ 2 h 58"/>
                  <a:gd name="T6" fmla="*/ 0 w 135"/>
                  <a:gd name="T7" fmla="*/ 2 h 58"/>
                  <a:gd name="T8" fmla="*/ 2 w 135"/>
                  <a:gd name="T9" fmla="*/ 0 h 58"/>
                  <a:gd name="T10" fmla="*/ 2 w 135"/>
                  <a:gd name="T11" fmla="*/ 3 h 58"/>
                  <a:gd name="T12" fmla="*/ 135 w 135"/>
                  <a:gd name="T13" fmla="*/ 58 h 58"/>
                  <a:gd name="T14" fmla="*/ 135 w 135"/>
                  <a:gd name="T15" fmla="*/ 56 h 58"/>
                  <a:gd name="T16" fmla="*/ 2 w 135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58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2" y="0"/>
                    </a:moveTo>
                    <a:lnTo>
                      <a:pt x="2" y="3"/>
                    </a:lnTo>
                    <a:lnTo>
                      <a:pt x="135" y="58"/>
                    </a:lnTo>
                    <a:lnTo>
                      <a:pt x="135" y="5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6" name="Freeform 607"/>
              <p:cNvSpPr>
                <a:spLocks/>
              </p:cNvSpPr>
              <p:nvPr userDrawn="1"/>
            </p:nvSpPr>
            <p:spPr bwMode="auto">
              <a:xfrm>
                <a:off x="346075" y="2316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7" name="Freeform 609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8" name="Freeform 610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9" name="Freeform 611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0" name="Freeform 612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1" name="Freeform 613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2" name="Freeform 614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3" name="Freeform 615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4" name="Freeform 616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5" name="Freeform 617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6" name="Freeform 618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7" name="Freeform 620"/>
              <p:cNvSpPr>
                <a:spLocks/>
              </p:cNvSpPr>
              <p:nvPr userDrawn="1"/>
            </p:nvSpPr>
            <p:spPr bwMode="auto">
              <a:xfrm>
                <a:off x="2816897" y="2347183"/>
                <a:ext cx="788988" cy="674688"/>
              </a:xfrm>
              <a:custGeom>
                <a:avLst/>
                <a:gdLst>
                  <a:gd name="T0" fmla="*/ 1 w 497"/>
                  <a:gd name="T1" fmla="*/ 0 h 425"/>
                  <a:gd name="T2" fmla="*/ 0 w 497"/>
                  <a:gd name="T3" fmla="*/ 0 h 425"/>
                  <a:gd name="T4" fmla="*/ 1 w 497"/>
                  <a:gd name="T5" fmla="*/ 3 h 425"/>
                  <a:gd name="T6" fmla="*/ 496 w 497"/>
                  <a:gd name="T7" fmla="*/ 425 h 425"/>
                  <a:gd name="T8" fmla="*/ 497 w 497"/>
                  <a:gd name="T9" fmla="*/ 424 h 425"/>
                  <a:gd name="T10" fmla="*/ 495 w 497"/>
                  <a:gd name="T11" fmla="*/ 420 h 425"/>
                  <a:gd name="T12" fmla="*/ 1 w 497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7" h="425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96" y="425"/>
                    </a:lnTo>
                    <a:lnTo>
                      <a:pt x="497" y="424"/>
                    </a:lnTo>
                    <a:lnTo>
                      <a:pt x="495" y="42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308" name="Freeform 621"/>
              <p:cNvSpPr>
                <a:spLocks noEditPoints="1"/>
              </p:cNvSpPr>
              <p:nvPr userDrawn="1"/>
            </p:nvSpPr>
            <p:spPr bwMode="auto">
              <a:xfrm>
                <a:off x="3602038" y="3001964"/>
                <a:ext cx="6350" cy="7938"/>
              </a:xfrm>
              <a:custGeom>
                <a:avLst/>
                <a:gdLst>
                  <a:gd name="T0" fmla="*/ 4 w 4"/>
                  <a:gd name="T1" fmla="*/ 5 h 5"/>
                  <a:gd name="T2" fmla="*/ 4 w 4"/>
                  <a:gd name="T3" fmla="*/ 5 h 5"/>
                  <a:gd name="T4" fmla="*/ 4 w 4"/>
                  <a:gd name="T5" fmla="*/ 5 h 5"/>
                  <a:gd name="T6" fmla="*/ 4 w 4"/>
                  <a:gd name="T7" fmla="*/ 5 h 5"/>
                  <a:gd name="T8" fmla="*/ 0 w 4"/>
                  <a:gd name="T9" fmla="*/ 0 h 5"/>
                  <a:gd name="T10" fmla="*/ 2 w 4"/>
                  <a:gd name="T11" fmla="*/ 4 h 5"/>
                  <a:gd name="T12" fmla="*/ 2 w 4"/>
                  <a:gd name="T13" fmla="*/ 4 h 5"/>
                  <a:gd name="T14" fmla="*/ 2 w 4"/>
                  <a:gd name="T15" fmla="*/ 2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9" name="Freeform 622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0" name="Freeform 623"/>
              <p:cNvSpPr>
                <a:spLocks/>
              </p:cNvSpPr>
              <p:nvPr userDrawn="1"/>
            </p:nvSpPr>
            <p:spPr bwMode="auto">
              <a:xfrm>
                <a:off x="3602038" y="3001964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2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1" name="Freeform 624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2" name="Freeform 625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3" name="Freeform 626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4" name="Freeform 627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5" name="Freeform 628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6" name="Freeform 629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7" name="Rectangle 630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8" name="Rectangle 631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9" name="Freeform 632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0" name="Freeform 633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1" name="Freeform 634"/>
              <p:cNvSpPr>
                <a:spLocks noEditPoints="1"/>
              </p:cNvSpPr>
              <p:nvPr userDrawn="1"/>
            </p:nvSpPr>
            <p:spPr bwMode="auto">
              <a:xfrm>
                <a:off x="2814638" y="2333626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1 w 2"/>
                  <a:gd name="T11" fmla="*/ 1 h 1"/>
                  <a:gd name="T12" fmla="*/ 1 w 2"/>
                  <a:gd name="T13" fmla="*/ 1 h 1"/>
                  <a:gd name="T14" fmla="*/ 2 w 2"/>
                  <a:gd name="T15" fmla="*/ 1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2" name="Freeform 635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3" name="Freeform 636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4" name="Freeform 637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5" name="Freeform 638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6" name="Freeform 639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7" name="Freeform 640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8" name="Freeform 641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9" name="Freeform 642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0" name="Freeform 643"/>
              <p:cNvSpPr>
                <a:spLocks noEditPoints="1"/>
              </p:cNvSpPr>
              <p:nvPr userDrawn="1"/>
            </p:nvSpPr>
            <p:spPr bwMode="auto">
              <a:xfrm>
                <a:off x="3170238" y="3011489"/>
                <a:ext cx="439738" cy="1400175"/>
              </a:xfrm>
              <a:custGeom>
                <a:avLst/>
                <a:gdLst>
                  <a:gd name="T0" fmla="*/ 274 w 277"/>
                  <a:gd name="T1" fmla="*/ 551 h 882"/>
                  <a:gd name="T2" fmla="*/ 272 w 277"/>
                  <a:gd name="T3" fmla="*/ 552 h 882"/>
                  <a:gd name="T4" fmla="*/ 0 w 277"/>
                  <a:gd name="T5" fmla="*/ 880 h 882"/>
                  <a:gd name="T6" fmla="*/ 0 w 277"/>
                  <a:gd name="T7" fmla="*/ 880 h 882"/>
                  <a:gd name="T8" fmla="*/ 1 w 277"/>
                  <a:gd name="T9" fmla="*/ 881 h 882"/>
                  <a:gd name="T10" fmla="*/ 2 w 277"/>
                  <a:gd name="T11" fmla="*/ 882 h 882"/>
                  <a:gd name="T12" fmla="*/ 276 w 277"/>
                  <a:gd name="T13" fmla="*/ 551 h 882"/>
                  <a:gd name="T14" fmla="*/ 274 w 277"/>
                  <a:gd name="T15" fmla="*/ 551 h 882"/>
                  <a:gd name="T16" fmla="*/ 276 w 277"/>
                  <a:gd name="T17" fmla="*/ 0 h 882"/>
                  <a:gd name="T18" fmla="*/ 274 w 277"/>
                  <a:gd name="T19" fmla="*/ 0 h 882"/>
                  <a:gd name="T20" fmla="*/ 274 w 277"/>
                  <a:gd name="T21" fmla="*/ 546 h 882"/>
                  <a:gd name="T22" fmla="*/ 276 w 277"/>
                  <a:gd name="T23" fmla="*/ 547 h 882"/>
                  <a:gd name="T24" fmla="*/ 277 w 277"/>
                  <a:gd name="T25" fmla="*/ 546 h 882"/>
                  <a:gd name="T26" fmla="*/ 277 w 277"/>
                  <a:gd name="T27" fmla="*/ 2 h 882"/>
                  <a:gd name="T28" fmla="*/ 276 w 277"/>
                  <a:gd name="T29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7" h="882">
                    <a:moveTo>
                      <a:pt x="274" y="551"/>
                    </a:moveTo>
                    <a:lnTo>
                      <a:pt x="272" y="552"/>
                    </a:lnTo>
                    <a:lnTo>
                      <a:pt x="0" y="880"/>
                    </a:lnTo>
                    <a:lnTo>
                      <a:pt x="0" y="880"/>
                    </a:lnTo>
                    <a:lnTo>
                      <a:pt x="1" y="881"/>
                    </a:lnTo>
                    <a:lnTo>
                      <a:pt x="2" y="882"/>
                    </a:lnTo>
                    <a:lnTo>
                      <a:pt x="276" y="551"/>
                    </a:lnTo>
                    <a:lnTo>
                      <a:pt x="274" y="551"/>
                    </a:lnTo>
                    <a:close/>
                    <a:moveTo>
                      <a:pt x="276" y="0"/>
                    </a:moveTo>
                    <a:lnTo>
                      <a:pt x="274" y="0"/>
                    </a:lnTo>
                    <a:lnTo>
                      <a:pt x="274" y="546"/>
                    </a:lnTo>
                    <a:lnTo>
                      <a:pt x="276" y="547"/>
                    </a:lnTo>
                    <a:lnTo>
                      <a:pt x="277" y="546"/>
                    </a:lnTo>
                    <a:lnTo>
                      <a:pt x="277" y="2"/>
                    </a:lnTo>
                    <a:lnTo>
                      <a:pt x="27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331" name="Freeform 646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2" name="Freeform 647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3" name="Freeform 6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4" name="Freeform 649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5" name="Freeform 650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6" name="Freeform 651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7" name="Freeform 652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8" name="Freeform 653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9" name="Freeform 654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0" name="Freeform 655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1" name="Freeform 656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2" name="Freeform 657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3" name="Freeform 658"/>
              <p:cNvSpPr>
                <a:spLocks noEditPoints="1"/>
              </p:cNvSpPr>
              <p:nvPr userDrawn="1"/>
            </p:nvSpPr>
            <p:spPr bwMode="auto">
              <a:xfrm>
                <a:off x="3605213" y="3879851"/>
                <a:ext cx="0" cy="4763"/>
              </a:xfrm>
              <a:custGeom>
                <a:avLst/>
                <a:gdLst>
                  <a:gd name="T0" fmla="*/ 1 h 3"/>
                  <a:gd name="T1" fmla="*/ 1 h 3"/>
                  <a:gd name="T2" fmla="*/ 3 h 3"/>
                  <a:gd name="T3" fmla="*/ 1 h 3"/>
                  <a:gd name="T4" fmla="*/ 0 h 3"/>
                  <a:gd name="T5" fmla="*/ 1 h 3"/>
                  <a:gd name="T6" fmla="*/ 1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4" name="Freeform 659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5" name="Freeform 660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6" name="Freeform 661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7" name="Freeform 662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8" name="Freeform 663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9" name="Freeform 664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0" name="Freeform 665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1" name="Freeform 666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2" name="Freeform 667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3" name="Freeform 668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4" name="Freeform 669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5" name="Freeform 670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6" name="Freeform 671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7" name="Freeform 672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8" name="Freeform 674"/>
              <p:cNvSpPr>
                <a:spLocks/>
              </p:cNvSpPr>
              <p:nvPr userDrawn="1"/>
            </p:nvSpPr>
            <p:spPr bwMode="auto">
              <a:xfrm>
                <a:off x="2738438" y="486886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9" name="Freeform 675"/>
              <p:cNvSpPr>
                <a:spLocks/>
              </p:cNvSpPr>
              <p:nvPr userDrawn="1"/>
            </p:nvSpPr>
            <p:spPr bwMode="auto">
              <a:xfrm>
                <a:off x="2738438" y="4216401"/>
                <a:ext cx="434975" cy="646113"/>
              </a:xfrm>
              <a:custGeom>
                <a:avLst/>
                <a:gdLst>
                  <a:gd name="T0" fmla="*/ 51 w 274"/>
                  <a:gd name="T1" fmla="*/ 0 h 407"/>
                  <a:gd name="T2" fmla="*/ 50 w 274"/>
                  <a:gd name="T3" fmla="*/ 0 h 407"/>
                  <a:gd name="T4" fmla="*/ 49 w 274"/>
                  <a:gd name="T5" fmla="*/ 1 h 407"/>
                  <a:gd name="T6" fmla="*/ 0 w 274"/>
                  <a:gd name="T7" fmla="*/ 407 h 407"/>
                  <a:gd name="T8" fmla="*/ 2 w 274"/>
                  <a:gd name="T9" fmla="*/ 407 h 407"/>
                  <a:gd name="T10" fmla="*/ 2 w 274"/>
                  <a:gd name="T11" fmla="*/ 407 h 407"/>
                  <a:gd name="T12" fmla="*/ 5 w 274"/>
                  <a:gd name="T13" fmla="*/ 406 h 407"/>
                  <a:gd name="T14" fmla="*/ 274 w 274"/>
                  <a:gd name="T15" fmla="*/ 123 h 407"/>
                  <a:gd name="T16" fmla="*/ 273 w 274"/>
                  <a:gd name="T17" fmla="*/ 122 h 407"/>
                  <a:gd name="T18" fmla="*/ 272 w 274"/>
                  <a:gd name="T19" fmla="*/ 121 h 407"/>
                  <a:gd name="T20" fmla="*/ 272 w 274"/>
                  <a:gd name="T21" fmla="*/ 121 h 407"/>
                  <a:gd name="T22" fmla="*/ 2 w 274"/>
                  <a:gd name="T23" fmla="*/ 404 h 407"/>
                  <a:gd name="T24" fmla="*/ 51 w 274"/>
                  <a:gd name="T2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" h="407">
                    <a:moveTo>
                      <a:pt x="51" y="0"/>
                    </a:moveTo>
                    <a:lnTo>
                      <a:pt x="50" y="0"/>
                    </a:lnTo>
                    <a:lnTo>
                      <a:pt x="49" y="1"/>
                    </a:lnTo>
                    <a:lnTo>
                      <a:pt x="0" y="407"/>
                    </a:lnTo>
                    <a:lnTo>
                      <a:pt x="2" y="407"/>
                    </a:lnTo>
                    <a:lnTo>
                      <a:pt x="2" y="407"/>
                    </a:lnTo>
                    <a:lnTo>
                      <a:pt x="5" y="406"/>
                    </a:lnTo>
                    <a:lnTo>
                      <a:pt x="274" y="123"/>
                    </a:lnTo>
                    <a:lnTo>
                      <a:pt x="273" y="122"/>
                    </a:lnTo>
                    <a:lnTo>
                      <a:pt x="272" y="121"/>
                    </a:lnTo>
                    <a:lnTo>
                      <a:pt x="272" y="121"/>
                    </a:lnTo>
                    <a:lnTo>
                      <a:pt x="2" y="404"/>
                    </a:lnTo>
                    <a:lnTo>
                      <a:pt x="5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360" name="Freeform 676"/>
              <p:cNvSpPr>
                <a:spLocks noEditPoints="1"/>
              </p:cNvSpPr>
              <p:nvPr userDrawn="1"/>
            </p:nvSpPr>
            <p:spPr bwMode="auto">
              <a:xfrm>
                <a:off x="2738438" y="4860926"/>
                <a:ext cx="7938" cy="7938"/>
              </a:xfrm>
              <a:custGeom>
                <a:avLst/>
                <a:gdLst>
                  <a:gd name="T0" fmla="*/ 0 w 5"/>
                  <a:gd name="T1" fmla="*/ 3 h 5"/>
                  <a:gd name="T2" fmla="*/ 0 w 5"/>
                  <a:gd name="T3" fmla="*/ 5 h 5"/>
                  <a:gd name="T4" fmla="*/ 0 w 5"/>
                  <a:gd name="T5" fmla="*/ 5 h 5"/>
                  <a:gd name="T6" fmla="*/ 1 w 5"/>
                  <a:gd name="T7" fmla="*/ 3 h 5"/>
                  <a:gd name="T8" fmla="*/ 0 w 5"/>
                  <a:gd name="T9" fmla="*/ 3 h 5"/>
                  <a:gd name="T10" fmla="*/ 0 w 5"/>
                  <a:gd name="T11" fmla="*/ 3 h 5"/>
                  <a:gd name="T12" fmla="*/ 5 w 5"/>
                  <a:gd name="T13" fmla="*/ 0 h 5"/>
                  <a:gd name="T14" fmla="*/ 2 w 5"/>
                  <a:gd name="T15" fmla="*/ 1 h 5"/>
                  <a:gd name="T16" fmla="*/ 2 w 5"/>
                  <a:gd name="T17" fmla="*/ 2 h 5"/>
                  <a:gd name="T18" fmla="*/ 5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5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1" name="Freeform 677"/>
              <p:cNvSpPr>
                <a:spLocks/>
              </p:cNvSpPr>
              <p:nvPr userDrawn="1"/>
            </p:nvSpPr>
            <p:spPr bwMode="auto">
              <a:xfrm>
                <a:off x="2738438" y="4865689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2" name="Freeform 678"/>
              <p:cNvSpPr>
                <a:spLocks/>
              </p:cNvSpPr>
              <p:nvPr userDrawn="1"/>
            </p:nvSpPr>
            <p:spPr bwMode="auto">
              <a:xfrm>
                <a:off x="2741613" y="4860926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3" name="Freeform 679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4" name="Freeform 680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5" name="Freeform 681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6" name="Freeform 682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7" name="Freeform 683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8" name="Freeform 684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9" name="Freeform 685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0" name="Freeform 686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1" name="Rectangle 687"/>
              <p:cNvSpPr>
                <a:spLocks noChangeArrowheads="1"/>
              </p:cNvSpPr>
              <p:nvPr userDrawn="1"/>
            </p:nvSpPr>
            <p:spPr bwMode="auto">
              <a:xfrm>
                <a:off x="2817813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2" name="Freeform 688"/>
              <p:cNvSpPr>
                <a:spLocks/>
              </p:cNvSpPr>
              <p:nvPr userDrawn="1"/>
            </p:nvSpPr>
            <p:spPr bwMode="auto">
              <a:xfrm>
                <a:off x="2817813" y="42148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3" name="Rectangle 689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4" name="Rectangle 690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5" name="Freeform 691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6" name="Freeform 692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7" name="Freeform 693"/>
              <p:cNvSpPr>
                <a:spLocks/>
              </p:cNvSpPr>
              <p:nvPr userDrawn="1"/>
            </p:nvSpPr>
            <p:spPr bwMode="auto">
              <a:xfrm>
                <a:off x="3778250" y="4387851"/>
                <a:ext cx="263526" cy="160338"/>
              </a:xfrm>
              <a:custGeom>
                <a:avLst/>
                <a:gdLst>
                  <a:gd name="T0" fmla="*/ 1 w 166"/>
                  <a:gd name="T1" fmla="*/ 0 h 101"/>
                  <a:gd name="T2" fmla="*/ 1 w 166"/>
                  <a:gd name="T3" fmla="*/ 2 h 101"/>
                  <a:gd name="T4" fmla="*/ 0 w 166"/>
                  <a:gd name="T5" fmla="*/ 2 h 101"/>
                  <a:gd name="T6" fmla="*/ 0 w 166"/>
                  <a:gd name="T7" fmla="*/ 2 h 101"/>
                  <a:gd name="T8" fmla="*/ 0 w 166"/>
                  <a:gd name="T9" fmla="*/ 3 h 101"/>
                  <a:gd name="T10" fmla="*/ 0 w 166"/>
                  <a:gd name="T11" fmla="*/ 3 h 101"/>
                  <a:gd name="T12" fmla="*/ 165 w 166"/>
                  <a:gd name="T13" fmla="*/ 101 h 101"/>
                  <a:gd name="T14" fmla="*/ 166 w 166"/>
                  <a:gd name="T15" fmla="*/ 100 h 101"/>
                  <a:gd name="T16" fmla="*/ 1 w 166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101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65" y="101"/>
                    </a:lnTo>
                    <a:lnTo>
                      <a:pt x="166" y="10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378" name="Rectangle 695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9" name="Rectangle 696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80" name="Freeform 697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81" name="Freeform 698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</p:grpSp>
        <p:grpSp>
          <p:nvGrpSpPr>
            <p:cNvPr id="7" name="그룹 6"/>
            <p:cNvGrpSpPr/>
            <p:nvPr userDrawn="1"/>
          </p:nvGrpSpPr>
          <p:grpSpPr>
            <a:xfrm>
              <a:off x="684052" y="1907351"/>
              <a:ext cx="3371279" cy="3412205"/>
              <a:chOff x="4951413" y="1311276"/>
              <a:chExt cx="4184650" cy="4235449"/>
            </a:xfrm>
          </p:grpSpPr>
          <p:sp>
            <p:nvSpPr>
              <p:cNvPr id="8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943725" y="1311276"/>
                <a:ext cx="1130300" cy="266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9" name="Freeform 700"/>
              <p:cNvSpPr>
                <a:spLocks/>
              </p:cNvSpPr>
              <p:nvPr userDrawn="1"/>
            </p:nvSpPr>
            <p:spPr bwMode="auto">
              <a:xfrm>
                <a:off x="8074025" y="1577976"/>
                <a:ext cx="1062038" cy="18002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0" name="Freeform 701"/>
              <p:cNvSpPr>
                <a:spLocks/>
              </p:cNvSpPr>
              <p:nvPr userDrawn="1"/>
            </p:nvSpPr>
            <p:spPr bwMode="auto">
              <a:xfrm>
                <a:off x="6048374" y="3378201"/>
                <a:ext cx="3087688" cy="2168524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1" name="Line 702"/>
              <p:cNvSpPr>
                <a:spLocks noChangeShapeType="1"/>
              </p:cNvSpPr>
              <p:nvPr userDrawn="1"/>
            </p:nvSpPr>
            <p:spPr bwMode="auto">
              <a:xfrm>
                <a:off x="5118100" y="4216401"/>
                <a:ext cx="930275" cy="1187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2" name="Freeform 703"/>
              <p:cNvSpPr>
                <a:spLocks/>
              </p:cNvSpPr>
              <p:nvPr userDrawn="1"/>
            </p:nvSpPr>
            <p:spPr bwMode="auto">
              <a:xfrm>
                <a:off x="4951413" y="1658939"/>
                <a:ext cx="966788" cy="255746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9" h="1611">
                    <a:moveTo>
                      <a:pt x="609" y="0"/>
                    </a:moveTo>
                    <a:lnTo>
                      <a:pt x="592" y="5"/>
                    </a:lnTo>
                    <a:lnTo>
                      <a:pt x="313" y="392"/>
                    </a:lnTo>
                    <a:lnTo>
                      <a:pt x="52" y="523"/>
                    </a:lnTo>
                    <a:lnTo>
                      <a:pt x="0" y="1132"/>
                    </a:lnTo>
                    <a:lnTo>
                      <a:pt x="105" y="161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3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918200" y="1311276"/>
                <a:ext cx="1025525" cy="3476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4" name="Freeform 705"/>
              <p:cNvSpPr>
                <a:spLocks/>
              </p:cNvSpPr>
              <p:nvPr userDrawn="1"/>
            </p:nvSpPr>
            <p:spPr bwMode="auto">
              <a:xfrm>
                <a:off x="5919695" y="1547850"/>
                <a:ext cx="2159652" cy="20792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5" h="119">
                    <a:moveTo>
                      <a:pt x="0" y="69"/>
                    </a:moveTo>
                    <a:lnTo>
                      <a:pt x="0" y="69"/>
                    </a:lnTo>
                    <a:lnTo>
                      <a:pt x="681" y="0"/>
                    </a:lnTo>
                    <a:lnTo>
                      <a:pt x="681" y="0"/>
                    </a:lnTo>
                    <a:lnTo>
                      <a:pt x="1375" y="13"/>
                    </a:lnTo>
                    <a:lnTo>
                      <a:pt x="1279" y="11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5" name="Freeform 706"/>
              <p:cNvSpPr>
                <a:spLocks/>
              </p:cNvSpPr>
              <p:nvPr userDrawn="1"/>
            </p:nvSpPr>
            <p:spPr bwMode="auto">
              <a:xfrm>
                <a:off x="5765799" y="3549651"/>
                <a:ext cx="282575" cy="1854200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6" name="Freeform 707"/>
              <p:cNvSpPr>
                <a:spLocks/>
              </p:cNvSpPr>
              <p:nvPr userDrawn="1"/>
            </p:nvSpPr>
            <p:spPr bwMode="auto">
              <a:xfrm>
                <a:off x="5765799" y="1666876"/>
                <a:ext cx="209550" cy="1882775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7" name="Freeform 708"/>
              <p:cNvSpPr>
                <a:spLocks/>
              </p:cNvSpPr>
              <p:nvPr userDrawn="1"/>
            </p:nvSpPr>
            <p:spPr bwMode="auto">
              <a:xfrm>
                <a:off x="6889750" y="4346575"/>
                <a:ext cx="631825" cy="120015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8" h="756">
                    <a:moveTo>
                      <a:pt x="0" y="0"/>
                    </a:moveTo>
                    <a:lnTo>
                      <a:pt x="219" y="591"/>
                    </a:lnTo>
                    <a:lnTo>
                      <a:pt x="300" y="756"/>
                    </a:lnTo>
                    <a:lnTo>
                      <a:pt x="398" y="59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8" name="Freeform 709"/>
              <p:cNvSpPr>
                <a:spLocks/>
              </p:cNvSpPr>
              <p:nvPr userDrawn="1"/>
            </p:nvSpPr>
            <p:spPr bwMode="auto">
              <a:xfrm>
                <a:off x="6889750" y="1557339"/>
                <a:ext cx="523875" cy="278923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19" name="Line 710"/>
              <p:cNvSpPr>
                <a:spLocks noChangeShapeType="1"/>
              </p:cNvSpPr>
              <p:nvPr userDrawn="1"/>
            </p:nvSpPr>
            <p:spPr bwMode="auto">
              <a:xfrm>
                <a:off x="6943725" y="1311276"/>
                <a:ext cx="28575" cy="2460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0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5033963" y="1685926"/>
                <a:ext cx="844550" cy="8032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1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47650" cy="1127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2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8063440" y="1579414"/>
                <a:ext cx="282046" cy="73357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3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8345488" y="2312989"/>
                <a:ext cx="542925" cy="9525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4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3813" cy="1282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5" name="Freeform 716"/>
              <p:cNvSpPr>
                <a:spLocks/>
              </p:cNvSpPr>
              <p:nvPr userDrawn="1"/>
            </p:nvSpPr>
            <p:spPr bwMode="auto">
              <a:xfrm>
                <a:off x="6889750" y="4346576"/>
                <a:ext cx="2022475" cy="38258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6" name="Line 717"/>
              <p:cNvSpPr>
                <a:spLocks noChangeShapeType="1"/>
              </p:cNvSpPr>
              <p:nvPr userDrawn="1"/>
            </p:nvSpPr>
            <p:spPr bwMode="auto">
              <a:xfrm>
                <a:off x="5765800" y="3549651"/>
                <a:ext cx="1123950" cy="7969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7" name="Line 718"/>
              <p:cNvSpPr>
                <a:spLocks noChangeShapeType="1"/>
              </p:cNvSpPr>
              <p:nvPr userDrawn="1"/>
            </p:nvSpPr>
            <p:spPr bwMode="auto">
              <a:xfrm>
                <a:off x="5033963" y="2489201"/>
                <a:ext cx="731838" cy="1060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8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5033963" y="2251076"/>
                <a:ext cx="941388" cy="2381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29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975350" y="1557339"/>
                <a:ext cx="996950" cy="693738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0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972300" y="1557339"/>
                <a:ext cx="1373188" cy="7556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1" name="Freeform 722"/>
              <p:cNvSpPr>
                <a:spLocks/>
              </p:cNvSpPr>
              <p:nvPr userDrawn="1"/>
            </p:nvSpPr>
            <p:spPr bwMode="auto">
              <a:xfrm>
                <a:off x="8345488" y="2312989"/>
                <a:ext cx="666750" cy="928688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2" name="Freeform 723"/>
              <p:cNvSpPr>
                <a:spLocks/>
              </p:cNvSpPr>
              <p:nvPr userDrawn="1"/>
            </p:nvSpPr>
            <p:spPr bwMode="auto">
              <a:xfrm>
                <a:off x="8320088" y="2312989"/>
                <a:ext cx="571500" cy="2416175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3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7413625" y="2312989"/>
                <a:ext cx="931863" cy="298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4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765800" y="2611439"/>
                <a:ext cx="1647825" cy="9509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5" name="Freeform 726"/>
              <p:cNvSpPr>
                <a:spLocks/>
              </p:cNvSpPr>
              <p:nvPr userDrawn="1"/>
            </p:nvSpPr>
            <p:spPr bwMode="auto">
              <a:xfrm>
                <a:off x="5118100" y="3562351"/>
                <a:ext cx="876300" cy="1244600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6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994400" y="4346576"/>
                <a:ext cx="895350" cy="4603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7" name="Freeform 729"/>
              <p:cNvSpPr>
                <a:spLocks/>
              </p:cNvSpPr>
              <p:nvPr userDrawn="1"/>
            </p:nvSpPr>
            <p:spPr bwMode="auto">
              <a:xfrm>
                <a:off x="6889750" y="3265488"/>
                <a:ext cx="1998663" cy="1081088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8" name="Freeform 730"/>
              <p:cNvSpPr>
                <a:spLocks/>
              </p:cNvSpPr>
              <p:nvPr userDrawn="1"/>
            </p:nvSpPr>
            <p:spPr bwMode="auto">
              <a:xfrm>
                <a:off x="6064250" y="5224463"/>
                <a:ext cx="2043113" cy="184150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39" name="Freeform 731"/>
              <p:cNvSpPr>
                <a:spLocks/>
              </p:cNvSpPr>
              <p:nvPr userDrawn="1"/>
            </p:nvSpPr>
            <p:spPr bwMode="auto">
              <a:xfrm>
                <a:off x="5994399" y="4729162"/>
                <a:ext cx="2338388" cy="555625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40" name="Line 732"/>
              <p:cNvSpPr>
                <a:spLocks noChangeShapeType="1"/>
              </p:cNvSpPr>
              <p:nvPr userDrawn="1"/>
            </p:nvSpPr>
            <p:spPr bwMode="auto">
              <a:xfrm>
                <a:off x="7413625" y="2611438"/>
                <a:ext cx="908050" cy="8763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41" name="Line 733"/>
              <p:cNvSpPr>
                <a:spLocks noChangeShapeType="1"/>
              </p:cNvSpPr>
              <p:nvPr userDrawn="1"/>
            </p:nvSpPr>
            <p:spPr bwMode="auto">
              <a:xfrm>
                <a:off x="5975350" y="2251076"/>
                <a:ext cx="1438275" cy="3603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/>
              </a:p>
            </p:txBody>
          </p:sp>
          <p:sp>
            <p:nvSpPr>
              <p:cNvPr id="42" name="Freeform 734"/>
              <p:cNvSpPr>
                <a:spLocks/>
              </p:cNvSpPr>
              <p:nvPr userDrawn="1"/>
            </p:nvSpPr>
            <p:spPr bwMode="auto">
              <a:xfrm>
                <a:off x="5033963" y="2489201"/>
                <a:ext cx="317500" cy="1727200"/>
              </a:xfrm>
              <a:custGeom>
                <a:avLst/>
                <a:gdLst>
                  <a:gd name="T0" fmla="*/ 131 w 200"/>
                  <a:gd name="T1" fmla="*/ 1073 h 1088"/>
                  <a:gd name="T2" fmla="*/ 57 w 200"/>
                  <a:gd name="T3" fmla="*/ 1088 h 1088"/>
                  <a:gd name="T4" fmla="*/ 0 w 200"/>
                  <a:gd name="T5" fmla="*/ 0 h 1088"/>
                  <a:gd name="T6" fmla="*/ 200 w 200"/>
                  <a:gd name="T7" fmla="*/ 86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088">
                    <a:moveTo>
                      <a:pt x="131" y="1073"/>
                    </a:moveTo>
                    <a:lnTo>
                      <a:pt x="57" y="1088"/>
                    </a:lnTo>
                    <a:lnTo>
                      <a:pt x="0" y="0"/>
                    </a:lnTo>
                    <a:lnTo>
                      <a:pt x="200" y="86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43" name="Line 735"/>
              <p:cNvSpPr>
                <a:spLocks noChangeShapeType="1"/>
              </p:cNvSpPr>
              <p:nvPr userDrawn="1"/>
            </p:nvSpPr>
            <p:spPr bwMode="auto">
              <a:xfrm>
                <a:off x="4951413" y="3448051"/>
                <a:ext cx="242888" cy="271463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  <p:sp>
            <p:nvSpPr>
              <p:cNvPr id="44" name="Line 736"/>
              <p:cNvSpPr>
                <a:spLocks noChangeShapeType="1"/>
              </p:cNvSpPr>
              <p:nvPr userDrawn="1"/>
            </p:nvSpPr>
            <p:spPr bwMode="auto">
              <a:xfrm flipV="1">
                <a:off x="6048373" y="5089525"/>
                <a:ext cx="279400" cy="303212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1400"/>
              </a:p>
            </p:txBody>
          </p:sp>
        </p:grpSp>
      </p:grpSp>
      <p:sp>
        <p:nvSpPr>
          <p:cNvPr id="382" name="텍스트 개체 틀 748"/>
          <p:cNvSpPr>
            <a:spLocks noGrp="1"/>
          </p:cNvSpPr>
          <p:nvPr>
            <p:ph type="body" sz="quarter" idx="13" hasCustomPrompt="1"/>
          </p:nvPr>
        </p:nvSpPr>
        <p:spPr>
          <a:xfrm>
            <a:off x="4601817" y="1447345"/>
            <a:ext cx="366754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</a:t>
            </a:r>
          </a:p>
        </p:txBody>
      </p:sp>
      <p:sp>
        <p:nvSpPr>
          <p:cNvPr id="383" name="텍스트 개체 틀 748"/>
          <p:cNvSpPr>
            <a:spLocks noGrp="1"/>
          </p:cNvSpPr>
          <p:nvPr>
            <p:ph type="body" sz="quarter" idx="14" hasCustomPrompt="1"/>
          </p:nvPr>
        </p:nvSpPr>
        <p:spPr>
          <a:xfrm>
            <a:off x="4601817" y="2912045"/>
            <a:ext cx="36675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subtitle </a:t>
            </a:r>
          </a:p>
        </p:txBody>
      </p:sp>
      <p:pic>
        <p:nvPicPr>
          <p:cNvPr id="384" name="그림 38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60"/>
          <a:stretch/>
        </p:blipFill>
        <p:spPr>
          <a:xfrm>
            <a:off x="179512" y="0"/>
            <a:ext cx="2087702" cy="8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8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1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748"/>
          <p:cNvSpPr>
            <a:spLocks noGrp="1"/>
          </p:cNvSpPr>
          <p:nvPr>
            <p:ph type="body" sz="quarter" idx="13" hasCustomPrompt="1"/>
          </p:nvPr>
        </p:nvSpPr>
        <p:spPr>
          <a:xfrm>
            <a:off x="3491880" y="608112"/>
            <a:ext cx="51845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</a:p>
        </p:txBody>
      </p:sp>
      <p:sp>
        <p:nvSpPr>
          <p:cNvPr id="4" name="텍스트 개체 틀 748"/>
          <p:cNvSpPr>
            <a:spLocks noGrp="1"/>
          </p:cNvSpPr>
          <p:nvPr>
            <p:ph type="body" sz="quarter" idx="14" hasCustomPrompt="1"/>
          </p:nvPr>
        </p:nvSpPr>
        <p:spPr>
          <a:xfrm>
            <a:off x="3491880" y="1553999"/>
            <a:ext cx="51845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</a:p>
        </p:txBody>
      </p:sp>
      <p:sp>
        <p:nvSpPr>
          <p:cNvPr id="5" name="텍스트 개체 틀 748"/>
          <p:cNvSpPr>
            <a:spLocks noGrp="1"/>
          </p:cNvSpPr>
          <p:nvPr>
            <p:ph type="body" sz="quarter" idx="15" hasCustomPrompt="1"/>
          </p:nvPr>
        </p:nvSpPr>
        <p:spPr>
          <a:xfrm>
            <a:off x="3933453" y="1891426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TITLE</a:t>
            </a:r>
          </a:p>
        </p:txBody>
      </p:sp>
      <p:sp>
        <p:nvSpPr>
          <p:cNvPr id="6" name="텍스트 개체 틀 748"/>
          <p:cNvSpPr>
            <a:spLocks noGrp="1"/>
          </p:cNvSpPr>
          <p:nvPr>
            <p:ph type="body" sz="quarter" idx="16" hasCustomPrompt="1"/>
          </p:nvPr>
        </p:nvSpPr>
        <p:spPr>
          <a:xfrm>
            <a:off x="3933453" y="2125532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TITLE</a:t>
            </a:r>
          </a:p>
        </p:txBody>
      </p:sp>
      <p:sp>
        <p:nvSpPr>
          <p:cNvPr id="7" name="텍스트 개체 틀 748"/>
          <p:cNvSpPr>
            <a:spLocks noGrp="1"/>
          </p:cNvSpPr>
          <p:nvPr>
            <p:ph type="body" sz="quarter" idx="17" hasCustomPrompt="1"/>
          </p:nvPr>
        </p:nvSpPr>
        <p:spPr>
          <a:xfrm>
            <a:off x="3491880" y="2611506"/>
            <a:ext cx="51845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</a:p>
        </p:txBody>
      </p:sp>
      <p:sp>
        <p:nvSpPr>
          <p:cNvPr id="8" name="텍스트 개체 틀 748"/>
          <p:cNvSpPr>
            <a:spLocks noGrp="1"/>
          </p:cNvSpPr>
          <p:nvPr>
            <p:ph type="body" sz="quarter" idx="18" hasCustomPrompt="1"/>
          </p:nvPr>
        </p:nvSpPr>
        <p:spPr>
          <a:xfrm>
            <a:off x="3933453" y="2982981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02-1. CONTENTS TITLE</a:t>
            </a:r>
          </a:p>
        </p:txBody>
      </p:sp>
      <p:sp>
        <p:nvSpPr>
          <p:cNvPr id="9" name="텍스트 개체 틀 748"/>
          <p:cNvSpPr>
            <a:spLocks noGrp="1"/>
          </p:cNvSpPr>
          <p:nvPr>
            <p:ph type="body" sz="quarter" idx="19" hasCustomPrompt="1"/>
          </p:nvPr>
        </p:nvSpPr>
        <p:spPr>
          <a:xfrm>
            <a:off x="3933453" y="3183039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02-2. CONTENTS TITLE</a:t>
            </a:r>
          </a:p>
        </p:txBody>
      </p:sp>
      <p:sp>
        <p:nvSpPr>
          <p:cNvPr id="10" name="텍스트 개체 틀 74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0" y="3673949"/>
            <a:ext cx="51845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</a:p>
        </p:txBody>
      </p:sp>
      <p:sp>
        <p:nvSpPr>
          <p:cNvPr id="11" name="텍스트 개체 틀 748"/>
          <p:cNvSpPr>
            <a:spLocks noGrp="1"/>
          </p:cNvSpPr>
          <p:nvPr>
            <p:ph type="body" sz="quarter" idx="21" hasCustomPrompt="1"/>
          </p:nvPr>
        </p:nvSpPr>
        <p:spPr>
          <a:xfrm>
            <a:off x="3933453" y="4011376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03-1. CONTENTS TITLE</a:t>
            </a:r>
          </a:p>
        </p:txBody>
      </p:sp>
      <p:sp>
        <p:nvSpPr>
          <p:cNvPr id="12" name="텍스트 개체 틀 748"/>
          <p:cNvSpPr>
            <a:spLocks noGrp="1"/>
          </p:cNvSpPr>
          <p:nvPr>
            <p:ph type="body" sz="quarter" idx="22" hasCustomPrompt="1"/>
          </p:nvPr>
        </p:nvSpPr>
        <p:spPr>
          <a:xfrm>
            <a:off x="3933453" y="4245482"/>
            <a:ext cx="480053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03-2. CONTENTS TITLE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2" r="34685" b="8881"/>
          <a:stretch/>
        </p:blipFill>
        <p:spPr>
          <a:xfrm>
            <a:off x="0" y="139147"/>
            <a:ext cx="1911490" cy="4931229"/>
          </a:xfrm>
          <a:prstGeom prst="rect">
            <a:avLst/>
          </a:prstGeom>
        </p:spPr>
      </p:pic>
      <p:sp>
        <p:nvSpPr>
          <p:cNvPr id="15" name="타원 14"/>
          <p:cNvSpPr/>
          <p:nvPr userDrawn="1"/>
        </p:nvSpPr>
        <p:spPr>
          <a:xfrm>
            <a:off x="2411760" y="903774"/>
            <a:ext cx="522515" cy="52251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608071" y="3739730"/>
            <a:ext cx="1797662" cy="1403769"/>
            <a:chOff x="113828" y="4941168"/>
            <a:chExt cx="2454688" cy="1916832"/>
          </a:xfrm>
        </p:grpSpPr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60"/>
            <a:stretch/>
          </p:blipFill>
          <p:spPr>
            <a:xfrm flipV="1">
              <a:off x="113828" y="5848140"/>
              <a:ext cx="2454688" cy="100986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 userDrawn="1"/>
          </p:nvSpPr>
          <p:spPr>
            <a:xfrm>
              <a:off x="788435" y="4941168"/>
              <a:ext cx="1105474" cy="11054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27998" y="459115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882008" y="580230"/>
            <a:ext cx="2920848" cy="2900583"/>
            <a:chOff x="617999" y="1906072"/>
            <a:chExt cx="3437332" cy="3413484"/>
          </a:xfrm>
        </p:grpSpPr>
        <p:grpSp>
          <p:nvGrpSpPr>
            <p:cNvPr id="4" name="그룹 3"/>
            <p:cNvGrpSpPr/>
            <p:nvPr userDrawn="1"/>
          </p:nvGrpSpPr>
          <p:grpSpPr>
            <a:xfrm>
              <a:off x="617999" y="1906072"/>
              <a:ext cx="3380231" cy="3281753"/>
              <a:chOff x="1588" y="1309688"/>
              <a:chExt cx="4195763" cy="4073525"/>
            </a:xfrm>
          </p:grpSpPr>
          <p:sp>
            <p:nvSpPr>
              <p:cNvPr id="43" name="Freeform 327"/>
              <p:cNvSpPr>
                <a:spLocks/>
              </p:cNvSpPr>
              <p:nvPr userDrawn="1"/>
            </p:nvSpPr>
            <p:spPr bwMode="auto">
              <a:xfrm>
                <a:off x="3608388" y="3348038"/>
                <a:ext cx="588963" cy="1042988"/>
              </a:xfrm>
              <a:custGeom>
                <a:avLst/>
                <a:gdLst>
                  <a:gd name="T0" fmla="*/ 370 w 371"/>
                  <a:gd name="T1" fmla="*/ 0 h 657"/>
                  <a:gd name="T2" fmla="*/ 370 w 371"/>
                  <a:gd name="T3" fmla="*/ 1 h 657"/>
                  <a:gd name="T4" fmla="*/ 369 w 371"/>
                  <a:gd name="T5" fmla="*/ 0 h 657"/>
                  <a:gd name="T6" fmla="*/ 1 w 371"/>
                  <a:gd name="T7" fmla="*/ 334 h 657"/>
                  <a:gd name="T8" fmla="*/ 1 w 371"/>
                  <a:gd name="T9" fmla="*/ 338 h 657"/>
                  <a:gd name="T10" fmla="*/ 0 w 371"/>
                  <a:gd name="T11" fmla="*/ 339 h 657"/>
                  <a:gd name="T12" fmla="*/ 106 w 371"/>
                  <a:gd name="T13" fmla="*/ 655 h 657"/>
                  <a:gd name="T14" fmla="*/ 106 w 371"/>
                  <a:gd name="T15" fmla="*/ 655 h 657"/>
                  <a:gd name="T16" fmla="*/ 107 w 371"/>
                  <a:gd name="T17" fmla="*/ 657 h 657"/>
                  <a:gd name="T18" fmla="*/ 107 w 371"/>
                  <a:gd name="T19" fmla="*/ 657 h 657"/>
                  <a:gd name="T20" fmla="*/ 107 w 371"/>
                  <a:gd name="T21" fmla="*/ 655 h 657"/>
                  <a:gd name="T22" fmla="*/ 108 w 371"/>
                  <a:gd name="T23" fmla="*/ 655 h 657"/>
                  <a:gd name="T24" fmla="*/ 1 w 371"/>
                  <a:gd name="T25" fmla="*/ 336 h 657"/>
                  <a:gd name="T26" fmla="*/ 371 w 371"/>
                  <a:gd name="T27" fmla="*/ 1 h 657"/>
                  <a:gd name="T28" fmla="*/ 370 w 371"/>
                  <a:gd name="T2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1" h="657">
                    <a:moveTo>
                      <a:pt x="370" y="0"/>
                    </a:moveTo>
                    <a:lnTo>
                      <a:pt x="370" y="1"/>
                    </a:lnTo>
                    <a:lnTo>
                      <a:pt x="369" y="0"/>
                    </a:lnTo>
                    <a:lnTo>
                      <a:pt x="1" y="334"/>
                    </a:lnTo>
                    <a:lnTo>
                      <a:pt x="1" y="338"/>
                    </a:lnTo>
                    <a:lnTo>
                      <a:pt x="0" y="339"/>
                    </a:lnTo>
                    <a:lnTo>
                      <a:pt x="106" y="655"/>
                    </a:lnTo>
                    <a:lnTo>
                      <a:pt x="106" y="655"/>
                    </a:lnTo>
                    <a:lnTo>
                      <a:pt x="107" y="657"/>
                    </a:lnTo>
                    <a:lnTo>
                      <a:pt x="107" y="657"/>
                    </a:lnTo>
                    <a:lnTo>
                      <a:pt x="107" y="655"/>
                    </a:lnTo>
                    <a:lnTo>
                      <a:pt x="108" y="655"/>
                    </a:lnTo>
                    <a:lnTo>
                      <a:pt x="1" y="336"/>
                    </a:lnTo>
                    <a:lnTo>
                      <a:pt x="371" y="1"/>
                    </a:lnTo>
                    <a:lnTo>
                      <a:pt x="37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4" name="Freeform 329"/>
              <p:cNvSpPr>
                <a:spLocks/>
              </p:cNvSpPr>
              <p:nvPr userDrawn="1"/>
            </p:nvSpPr>
            <p:spPr bwMode="auto">
              <a:xfrm>
                <a:off x="2738438" y="486568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330"/>
              <p:cNvSpPr>
                <a:spLocks/>
              </p:cNvSpPr>
              <p:nvPr userDrawn="1"/>
            </p:nvSpPr>
            <p:spPr bwMode="auto">
              <a:xfrm>
                <a:off x="2025651" y="4860926"/>
                <a:ext cx="720725" cy="457200"/>
              </a:xfrm>
              <a:custGeom>
                <a:avLst/>
                <a:gdLst>
                  <a:gd name="T0" fmla="*/ 452 w 454"/>
                  <a:gd name="T1" fmla="*/ 0 h 288"/>
                  <a:gd name="T2" fmla="*/ 449 w 454"/>
                  <a:gd name="T3" fmla="*/ 2 h 288"/>
                  <a:gd name="T4" fmla="*/ 0 w 454"/>
                  <a:gd name="T5" fmla="*/ 285 h 288"/>
                  <a:gd name="T6" fmla="*/ 1 w 454"/>
                  <a:gd name="T7" fmla="*/ 287 h 288"/>
                  <a:gd name="T8" fmla="*/ 0 w 454"/>
                  <a:gd name="T9" fmla="*/ 287 h 288"/>
                  <a:gd name="T10" fmla="*/ 1 w 454"/>
                  <a:gd name="T11" fmla="*/ 288 h 288"/>
                  <a:gd name="T12" fmla="*/ 450 w 454"/>
                  <a:gd name="T13" fmla="*/ 4 h 288"/>
                  <a:gd name="T14" fmla="*/ 454 w 454"/>
                  <a:gd name="T15" fmla="*/ 2 h 288"/>
                  <a:gd name="T16" fmla="*/ 454 w 454"/>
                  <a:gd name="T17" fmla="*/ 0 h 288"/>
                  <a:gd name="T18" fmla="*/ 452 w 454"/>
                  <a:gd name="T1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4" h="288">
                    <a:moveTo>
                      <a:pt x="452" y="0"/>
                    </a:moveTo>
                    <a:lnTo>
                      <a:pt x="449" y="2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0" y="287"/>
                    </a:lnTo>
                    <a:lnTo>
                      <a:pt x="1" y="288"/>
                    </a:lnTo>
                    <a:lnTo>
                      <a:pt x="450" y="4"/>
                    </a:lnTo>
                    <a:lnTo>
                      <a:pt x="454" y="2"/>
                    </a:lnTo>
                    <a:lnTo>
                      <a:pt x="454" y="0"/>
                    </a:lnTo>
                    <a:lnTo>
                      <a:pt x="4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6" name="Freeform 331"/>
              <p:cNvSpPr>
                <a:spLocks/>
              </p:cNvSpPr>
              <p:nvPr userDrawn="1"/>
            </p:nvSpPr>
            <p:spPr bwMode="auto">
              <a:xfrm>
                <a:off x="2741613" y="4387851"/>
                <a:ext cx="1036638" cy="477838"/>
              </a:xfrm>
              <a:custGeom>
                <a:avLst/>
                <a:gdLst>
                  <a:gd name="T0" fmla="*/ 652 w 653"/>
                  <a:gd name="T1" fmla="*/ 0 h 301"/>
                  <a:gd name="T2" fmla="*/ 3 w 653"/>
                  <a:gd name="T3" fmla="*/ 298 h 301"/>
                  <a:gd name="T4" fmla="*/ 0 w 653"/>
                  <a:gd name="T5" fmla="*/ 300 h 301"/>
                  <a:gd name="T6" fmla="*/ 2 w 653"/>
                  <a:gd name="T7" fmla="*/ 301 h 301"/>
                  <a:gd name="T8" fmla="*/ 653 w 653"/>
                  <a:gd name="T9" fmla="*/ 3 h 301"/>
                  <a:gd name="T10" fmla="*/ 652 w 653"/>
                  <a:gd name="T11" fmla="*/ 3 h 301"/>
                  <a:gd name="T12" fmla="*/ 653 w 653"/>
                  <a:gd name="T13" fmla="*/ 2 h 301"/>
                  <a:gd name="T14" fmla="*/ 653 w 653"/>
                  <a:gd name="T15" fmla="*/ 2 h 301"/>
                  <a:gd name="T16" fmla="*/ 652 w 653"/>
                  <a:gd name="T17" fmla="*/ 2 h 301"/>
                  <a:gd name="T18" fmla="*/ 652 w 653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01">
                    <a:moveTo>
                      <a:pt x="652" y="0"/>
                    </a:moveTo>
                    <a:lnTo>
                      <a:pt x="3" y="298"/>
                    </a:lnTo>
                    <a:lnTo>
                      <a:pt x="0" y="300"/>
                    </a:lnTo>
                    <a:lnTo>
                      <a:pt x="2" y="301"/>
                    </a:lnTo>
                    <a:lnTo>
                      <a:pt x="653" y="3"/>
                    </a:lnTo>
                    <a:lnTo>
                      <a:pt x="652" y="3"/>
                    </a:lnTo>
                    <a:lnTo>
                      <a:pt x="653" y="2"/>
                    </a:lnTo>
                    <a:lnTo>
                      <a:pt x="653" y="2"/>
                    </a:lnTo>
                    <a:lnTo>
                      <a:pt x="652" y="2"/>
                    </a:lnTo>
                    <a:lnTo>
                      <a:pt x="6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332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33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334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35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51" name="Freeform 336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37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39"/>
              <p:cNvSpPr>
                <a:spLocks/>
              </p:cNvSpPr>
              <p:nvPr userDrawn="1"/>
            </p:nvSpPr>
            <p:spPr bwMode="auto">
              <a:xfrm>
                <a:off x="251619" y="4269158"/>
                <a:ext cx="879475" cy="811213"/>
              </a:xfrm>
              <a:custGeom>
                <a:avLst/>
                <a:gdLst>
                  <a:gd name="T0" fmla="*/ 4 w 554"/>
                  <a:gd name="T1" fmla="*/ 0 h 511"/>
                  <a:gd name="T2" fmla="*/ 0 w 554"/>
                  <a:gd name="T3" fmla="*/ 1 h 511"/>
                  <a:gd name="T4" fmla="*/ 553 w 554"/>
                  <a:gd name="T5" fmla="*/ 511 h 511"/>
                  <a:gd name="T6" fmla="*/ 554 w 554"/>
                  <a:gd name="T7" fmla="*/ 511 h 511"/>
                  <a:gd name="T8" fmla="*/ 553 w 554"/>
                  <a:gd name="T9" fmla="*/ 509 h 511"/>
                  <a:gd name="T10" fmla="*/ 4 w 554"/>
                  <a:gd name="T1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4" h="511">
                    <a:moveTo>
                      <a:pt x="4" y="0"/>
                    </a:moveTo>
                    <a:lnTo>
                      <a:pt x="0" y="1"/>
                    </a:lnTo>
                    <a:lnTo>
                      <a:pt x="553" y="511"/>
                    </a:lnTo>
                    <a:lnTo>
                      <a:pt x="554" y="511"/>
                    </a:lnTo>
                    <a:lnTo>
                      <a:pt x="553" y="509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40"/>
              <p:cNvSpPr>
                <a:spLocks/>
              </p:cNvSpPr>
              <p:nvPr userDrawn="1"/>
            </p:nvSpPr>
            <p:spPr bwMode="auto">
              <a:xfrm>
                <a:off x="4763" y="2325688"/>
                <a:ext cx="369888" cy="1876425"/>
              </a:xfrm>
              <a:custGeom>
                <a:avLst/>
                <a:gdLst>
                  <a:gd name="T0" fmla="*/ 218 w 233"/>
                  <a:gd name="T1" fmla="*/ 0 h 1182"/>
                  <a:gd name="T2" fmla="*/ 0 w 233"/>
                  <a:gd name="T3" fmla="*/ 644 h 1182"/>
                  <a:gd name="T4" fmla="*/ 233 w 233"/>
                  <a:gd name="T5" fmla="*/ 1182 h 1182"/>
                  <a:gd name="T6" fmla="*/ 233 w 233"/>
                  <a:gd name="T7" fmla="*/ 1175 h 1182"/>
                  <a:gd name="T8" fmla="*/ 3 w 233"/>
                  <a:gd name="T9" fmla="*/ 645 h 1182"/>
                  <a:gd name="T10" fmla="*/ 1 w 233"/>
                  <a:gd name="T11" fmla="*/ 645 h 1182"/>
                  <a:gd name="T12" fmla="*/ 1 w 233"/>
                  <a:gd name="T13" fmla="*/ 642 h 1182"/>
                  <a:gd name="T14" fmla="*/ 3 w 233"/>
                  <a:gd name="T15" fmla="*/ 642 h 1182"/>
                  <a:gd name="T16" fmla="*/ 220 w 233"/>
                  <a:gd name="T17" fmla="*/ 1 h 1182"/>
                  <a:gd name="T18" fmla="*/ 218 w 233"/>
                  <a:gd name="T19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1182">
                    <a:moveTo>
                      <a:pt x="218" y="0"/>
                    </a:moveTo>
                    <a:lnTo>
                      <a:pt x="0" y="644"/>
                    </a:lnTo>
                    <a:lnTo>
                      <a:pt x="233" y="1182"/>
                    </a:lnTo>
                    <a:lnTo>
                      <a:pt x="233" y="1175"/>
                    </a:lnTo>
                    <a:lnTo>
                      <a:pt x="3" y="645"/>
                    </a:lnTo>
                    <a:lnTo>
                      <a:pt x="1" y="645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220" y="1"/>
                    </a:lnTo>
                    <a:lnTo>
                      <a:pt x="21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341"/>
              <p:cNvSpPr>
                <a:spLocks/>
              </p:cNvSpPr>
              <p:nvPr userDrawn="1"/>
            </p:nvSpPr>
            <p:spPr bwMode="auto">
              <a:xfrm>
                <a:off x="346075" y="231140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3 h 3"/>
                  <a:gd name="T4" fmla="*/ 1 w 4"/>
                  <a:gd name="T5" fmla="*/ 1 h 3"/>
                  <a:gd name="T6" fmla="*/ 2 w 4"/>
                  <a:gd name="T7" fmla="*/ 1 h 3"/>
                  <a:gd name="T8" fmla="*/ 4 w 4"/>
                  <a:gd name="T9" fmla="*/ 1 h 3"/>
                  <a:gd name="T10" fmla="*/ 2 w 4"/>
                  <a:gd name="T11" fmla="*/ 1 h 3"/>
                  <a:gd name="T12" fmla="*/ 2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343"/>
              <p:cNvSpPr>
                <a:spLocks/>
              </p:cNvSpPr>
              <p:nvPr userDrawn="1"/>
            </p:nvSpPr>
            <p:spPr bwMode="auto">
              <a:xfrm>
                <a:off x="347663" y="1695451"/>
                <a:ext cx="815975" cy="617538"/>
              </a:xfrm>
              <a:custGeom>
                <a:avLst/>
                <a:gdLst>
                  <a:gd name="T0" fmla="*/ 513 w 514"/>
                  <a:gd name="T1" fmla="*/ 0 h 389"/>
                  <a:gd name="T2" fmla="*/ 0 w 514"/>
                  <a:gd name="T3" fmla="*/ 387 h 389"/>
                  <a:gd name="T4" fmla="*/ 1 w 514"/>
                  <a:gd name="T5" fmla="*/ 388 h 389"/>
                  <a:gd name="T6" fmla="*/ 3 w 514"/>
                  <a:gd name="T7" fmla="*/ 388 h 389"/>
                  <a:gd name="T8" fmla="*/ 3 w 514"/>
                  <a:gd name="T9" fmla="*/ 389 h 389"/>
                  <a:gd name="T10" fmla="*/ 513 w 514"/>
                  <a:gd name="T11" fmla="*/ 3 h 389"/>
                  <a:gd name="T12" fmla="*/ 514 w 514"/>
                  <a:gd name="T13" fmla="*/ 0 h 389"/>
                  <a:gd name="T14" fmla="*/ 513 w 514"/>
                  <a:gd name="T15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4" h="389">
                    <a:moveTo>
                      <a:pt x="513" y="0"/>
                    </a:moveTo>
                    <a:lnTo>
                      <a:pt x="0" y="387"/>
                    </a:lnTo>
                    <a:lnTo>
                      <a:pt x="1" y="388"/>
                    </a:lnTo>
                    <a:lnTo>
                      <a:pt x="3" y="388"/>
                    </a:lnTo>
                    <a:lnTo>
                      <a:pt x="3" y="389"/>
                    </a:lnTo>
                    <a:lnTo>
                      <a:pt x="513" y="3"/>
                    </a:lnTo>
                    <a:lnTo>
                      <a:pt x="514" y="0"/>
                    </a:lnTo>
                    <a:lnTo>
                      <a:pt x="51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344"/>
              <p:cNvSpPr>
                <a:spLocks/>
              </p:cNvSpPr>
              <p:nvPr userDrawn="1"/>
            </p:nvSpPr>
            <p:spPr bwMode="auto">
              <a:xfrm>
                <a:off x="1165225" y="1309688"/>
                <a:ext cx="908050" cy="385763"/>
              </a:xfrm>
              <a:custGeom>
                <a:avLst/>
                <a:gdLst>
                  <a:gd name="T0" fmla="*/ 571 w 572"/>
                  <a:gd name="T1" fmla="*/ 0 h 243"/>
                  <a:gd name="T2" fmla="*/ 0 w 572"/>
                  <a:gd name="T3" fmla="*/ 240 h 243"/>
                  <a:gd name="T4" fmla="*/ 2 w 572"/>
                  <a:gd name="T5" fmla="*/ 242 h 243"/>
                  <a:gd name="T6" fmla="*/ 2 w 572"/>
                  <a:gd name="T7" fmla="*/ 242 h 243"/>
                  <a:gd name="T8" fmla="*/ 3 w 572"/>
                  <a:gd name="T9" fmla="*/ 243 h 243"/>
                  <a:gd name="T10" fmla="*/ 571 w 572"/>
                  <a:gd name="T11" fmla="*/ 2 h 243"/>
                  <a:gd name="T12" fmla="*/ 571 w 572"/>
                  <a:gd name="T13" fmla="*/ 1 h 243"/>
                  <a:gd name="T14" fmla="*/ 572 w 572"/>
                  <a:gd name="T15" fmla="*/ 1 h 243"/>
                  <a:gd name="T16" fmla="*/ 571 w 572"/>
                  <a:gd name="T1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243">
                    <a:moveTo>
                      <a:pt x="571" y="0"/>
                    </a:moveTo>
                    <a:lnTo>
                      <a:pt x="0" y="240"/>
                    </a:lnTo>
                    <a:lnTo>
                      <a:pt x="2" y="242"/>
                    </a:lnTo>
                    <a:lnTo>
                      <a:pt x="2" y="242"/>
                    </a:lnTo>
                    <a:lnTo>
                      <a:pt x="3" y="243"/>
                    </a:lnTo>
                    <a:lnTo>
                      <a:pt x="571" y="2"/>
                    </a:lnTo>
                    <a:lnTo>
                      <a:pt x="571" y="1"/>
                    </a:lnTo>
                    <a:lnTo>
                      <a:pt x="572" y="1"/>
                    </a:lnTo>
                    <a:lnTo>
                      <a:pt x="57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58" name="Rectangle 345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Rectangle 346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347"/>
              <p:cNvSpPr>
                <a:spLocks noEditPoints="1"/>
              </p:cNvSpPr>
              <p:nvPr userDrawn="1"/>
            </p:nvSpPr>
            <p:spPr bwMode="auto">
              <a:xfrm>
                <a:off x="2071688" y="1309688"/>
                <a:ext cx="2125663" cy="2038349"/>
              </a:xfrm>
              <a:custGeom>
                <a:avLst/>
                <a:gdLst>
                  <a:gd name="T0" fmla="*/ 968 w 1339"/>
                  <a:gd name="T1" fmla="*/ 1071 h 1284"/>
                  <a:gd name="T2" fmla="*/ 968 w 1339"/>
                  <a:gd name="T3" fmla="*/ 1071 h 1284"/>
                  <a:gd name="T4" fmla="*/ 968 w 1339"/>
                  <a:gd name="T5" fmla="*/ 1071 h 1284"/>
                  <a:gd name="T6" fmla="*/ 968 w 1339"/>
                  <a:gd name="T7" fmla="*/ 1071 h 1284"/>
                  <a:gd name="T8" fmla="*/ 969 w 1339"/>
                  <a:gd name="T9" fmla="*/ 1071 h 1284"/>
                  <a:gd name="T10" fmla="*/ 969 w 1339"/>
                  <a:gd name="T11" fmla="*/ 1071 h 1284"/>
                  <a:gd name="T12" fmla="*/ 969 w 1339"/>
                  <a:gd name="T13" fmla="*/ 1074 h 1284"/>
                  <a:gd name="T14" fmla="*/ 1337 w 1339"/>
                  <a:gd name="T15" fmla="*/ 1284 h 1284"/>
                  <a:gd name="T16" fmla="*/ 1338 w 1339"/>
                  <a:gd name="T17" fmla="*/ 1283 h 1284"/>
                  <a:gd name="T18" fmla="*/ 1338 w 1339"/>
                  <a:gd name="T19" fmla="*/ 1284 h 1284"/>
                  <a:gd name="T20" fmla="*/ 1339 w 1339"/>
                  <a:gd name="T21" fmla="*/ 1283 h 1284"/>
                  <a:gd name="T22" fmla="*/ 969 w 1339"/>
                  <a:gd name="T23" fmla="*/ 1071 h 1284"/>
                  <a:gd name="T24" fmla="*/ 618 w 1339"/>
                  <a:gd name="T25" fmla="*/ 276 h 1284"/>
                  <a:gd name="T26" fmla="*/ 616 w 1339"/>
                  <a:gd name="T27" fmla="*/ 277 h 1284"/>
                  <a:gd name="T28" fmla="*/ 964 w 1339"/>
                  <a:gd name="T29" fmla="*/ 1066 h 1284"/>
                  <a:gd name="T30" fmla="*/ 966 w 1339"/>
                  <a:gd name="T31" fmla="*/ 1068 h 1284"/>
                  <a:gd name="T32" fmla="*/ 968 w 1339"/>
                  <a:gd name="T33" fmla="*/ 1067 h 1284"/>
                  <a:gd name="T34" fmla="*/ 621 w 1339"/>
                  <a:gd name="T35" fmla="*/ 281 h 1284"/>
                  <a:gd name="T36" fmla="*/ 618 w 1339"/>
                  <a:gd name="T37" fmla="*/ 278 h 1284"/>
                  <a:gd name="T38" fmla="*/ 619 w 1339"/>
                  <a:gd name="T39" fmla="*/ 277 h 1284"/>
                  <a:gd name="T40" fmla="*/ 618 w 1339"/>
                  <a:gd name="T41" fmla="*/ 276 h 1284"/>
                  <a:gd name="T42" fmla="*/ 1 w 1339"/>
                  <a:gd name="T43" fmla="*/ 0 h 1284"/>
                  <a:gd name="T44" fmla="*/ 1 w 1339"/>
                  <a:gd name="T45" fmla="*/ 1 h 1284"/>
                  <a:gd name="T46" fmla="*/ 1 w 1339"/>
                  <a:gd name="T47" fmla="*/ 1 h 1284"/>
                  <a:gd name="T48" fmla="*/ 0 w 1339"/>
                  <a:gd name="T49" fmla="*/ 2 h 1284"/>
                  <a:gd name="T50" fmla="*/ 612 w 1339"/>
                  <a:gd name="T51" fmla="*/ 275 h 1284"/>
                  <a:gd name="T52" fmla="*/ 616 w 1339"/>
                  <a:gd name="T53" fmla="*/ 273 h 1284"/>
                  <a:gd name="T54" fmla="*/ 616 w 1339"/>
                  <a:gd name="T55" fmla="*/ 273 h 1284"/>
                  <a:gd name="T56" fmla="*/ 618 w 1339"/>
                  <a:gd name="T57" fmla="*/ 273 h 1284"/>
                  <a:gd name="T58" fmla="*/ 1 w 1339"/>
                  <a:gd name="T59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39" h="1284">
                    <a:moveTo>
                      <a:pt x="968" y="1071"/>
                    </a:moveTo>
                    <a:lnTo>
                      <a:pt x="968" y="1071"/>
                    </a:lnTo>
                    <a:lnTo>
                      <a:pt x="968" y="1071"/>
                    </a:lnTo>
                    <a:lnTo>
                      <a:pt x="968" y="1071"/>
                    </a:lnTo>
                    <a:close/>
                    <a:moveTo>
                      <a:pt x="969" y="1071"/>
                    </a:moveTo>
                    <a:lnTo>
                      <a:pt x="969" y="1071"/>
                    </a:lnTo>
                    <a:lnTo>
                      <a:pt x="969" y="1074"/>
                    </a:lnTo>
                    <a:lnTo>
                      <a:pt x="1337" y="1284"/>
                    </a:lnTo>
                    <a:lnTo>
                      <a:pt x="1338" y="1283"/>
                    </a:lnTo>
                    <a:lnTo>
                      <a:pt x="1338" y="1284"/>
                    </a:lnTo>
                    <a:lnTo>
                      <a:pt x="1339" y="1283"/>
                    </a:lnTo>
                    <a:lnTo>
                      <a:pt x="969" y="1071"/>
                    </a:lnTo>
                    <a:close/>
                    <a:moveTo>
                      <a:pt x="618" y="276"/>
                    </a:moveTo>
                    <a:lnTo>
                      <a:pt x="616" y="277"/>
                    </a:lnTo>
                    <a:lnTo>
                      <a:pt x="964" y="1066"/>
                    </a:lnTo>
                    <a:lnTo>
                      <a:pt x="966" y="1068"/>
                    </a:lnTo>
                    <a:lnTo>
                      <a:pt x="968" y="1067"/>
                    </a:lnTo>
                    <a:lnTo>
                      <a:pt x="621" y="281"/>
                    </a:lnTo>
                    <a:lnTo>
                      <a:pt x="618" y="278"/>
                    </a:lnTo>
                    <a:lnTo>
                      <a:pt x="619" y="277"/>
                    </a:lnTo>
                    <a:lnTo>
                      <a:pt x="618" y="276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61" name="Freeform 3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349"/>
              <p:cNvSpPr>
                <a:spLocks/>
              </p:cNvSpPr>
              <p:nvPr userDrawn="1"/>
            </p:nvSpPr>
            <p:spPr bwMode="auto">
              <a:xfrm>
                <a:off x="3609975" y="3009901"/>
                <a:ext cx="587375" cy="338138"/>
              </a:xfrm>
              <a:custGeom>
                <a:avLst/>
                <a:gdLst>
                  <a:gd name="T0" fmla="*/ 0 w 370"/>
                  <a:gd name="T1" fmla="*/ 0 h 213"/>
                  <a:gd name="T2" fmla="*/ 0 w 370"/>
                  <a:gd name="T3" fmla="*/ 0 h 213"/>
                  <a:gd name="T4" fmla="*/ 0 w 370"/>
                  <a:gd name="T5" fmla="*/ 3 h 213"/>
                  <a:gd name="T6" fmla="*/ 368 w 370"/>
                  <a:gd name="T7" fmla="*/ 213 h 213"/>
                  <a:gd name="T8" fmla="*/ 369 w 370"/>
                  <a:gd name="T9" fmla="*/ 212 h 213"/>
                  <a:gd name="T10" fmla="*/ 369 w 370"/>
                  <a:gd name="T11" fmla="*/ 213 h 213"/>
                  <a:gd name="T12" fmla="*/ 370 w 370"/>
                  <a:gd name="T13" fmla="*/ 212 h 213"/>
                  <a:gd name="T14" fmla="*/ 0 w 370"/>
                  <a:gd name="T1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0" h="21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68" y="213"/>
                    </a:lnTo>
                    <a:lnTo>
                      <a:pt x="369" y="212"/>
                    </a:lnTo>
                    <a:lnTo>
                      <a:pt x="369" y="213"/>
                    </a:lnTo>
                    <a:lnTo>
                      <a:pt x="370" y="21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351"/>
              <p:cNvSpPr>
                <a:spLocks/>
              </p:cNvSpPr>
              <p:nvPr userDrawn="1"/>
            </p:nvSpPr>
            <p:spPr bwMode="auto">
              <a:xfrm>
                <a:off x="2071688" y="1309688"/>
                <a:ext cx="981075" cy="436563"/>
              </a:xfrm>
              <a:custGeom>
                <a:avLst/>
                <a:gdLst>
                  <a:gd name="T0" fmla="*/ 1 w 618"/>
                  <a:gd name="T1" fmla="*/ 0 h 275"/>
                  <a:gd name="T2" fmla="*/ 1 w 618"/>
                  <a:gd name="T3" fmla="*/ 1 h 275"/>
                  <a:gd name="T4" fmla="*/ 1 w 618"/>
                  <a:gd name="T5" fmla="*/ 1 h 275"/>
                  <a:gd name="T6" fmla="*/ 0 w 618"/>
                  <a:gd name="T7" fmla="*/ 2 h 275"/>
                  <a:gd name="T8" fmla="*/ 612 w 618"/>
                  <a:gd name="T9" fmla="*/ 275 h 275"/>
                  <a:gd name="T10" fmla="*/ 616 w 618"/>
                  <a:gd name="T11" fmla="*/ 273 h 275"/>
                  <a:gd name="T12" fmla="*/ 616 w 618"/>
                  <a:gd name="T13" fmla="*/ 273 h 275"/>
                  <a:gd name="T14" fmla="*/ 618 w 618"/>
                  <a:gd name="T15" fmla="*/ 273 h 275"/>
                  <a:gd name="T16" fmla="*/ 1 w 618"/>
                  <a:gd name="T17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" h="275"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352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353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354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355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57"/>
              <p:cNvSpPr>
                <a:spLocks/>
              </p:cNvSpPr>
              <p:nvPr userDrawn="1"/>
            </p:nvSpPr>
            <p:spPr bwMode="auto">
              <a:xfrm>
                <a:off x="2740025" y="4865688"/>
                <a:ext cx="284163" cy="374650"/>
              </a:xfrm>
              <a:custGeom>
                <a:avLst/>
                <a:gdLst>
                  <a:gd name="T0" fmla="*/ 3 w 179"/>
                  <a:gd name="T1" fmla="*/ 0 h 236"/>
                  <a:gd name="T2" fmla="*/ 0 w 179"/>
                  <a:gd name="T3" fmla="*/ 2 h 236"/>
                  <a:gd name="T4" fmla="*/ 176 w 179"/>
                  <a:gd name="T5" fmla="*/ 236 h 236"/>
                  <a:gd name="T6" fmla="*/ 179 w 179"/>
                  <a:gd name="T7" fmla="*/ 235 h 236"/>
                  <a:gd name="T8" fmla="*/ 3 w 179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236">
                    <a:moveTo>
                      <a:pt x="3" y="0"/>
                    </a:moveTo>
                    <a:lnTo>
                      <a:pt x="0" y="2"/>
                    </a:lnTo>
                    <a:lnTo>
                      <a:pt x="176" y="236"/>
                    </a:lnTo>
                    <a:lnTo>
                      <a:pt x="179" y="235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69" name="Freeform 358"/>
              <p:cNvSpPr>
                <a:spLocks/>
              </p:cNvSpPr>
              <p:nvPr userDrawn="1"/>
            </p:nvSpPr>
            <p:spPr bwMode="auto">
              <a:xfrm>
                <a:off x="1253332" y="4754563"/>
                <a:ext cx="1484313" cy="249238"/>
              </a:xfrm>
              <a:custGeom>
                <a:avLst/>
                <a:gdLst>
                  <a:gd name="T0" fmla="*/ 485 w 935"/>
                  <a:gd name="T1" fmla="*/ 0 h 157"/>
                  <a:gd name="T2" fmla="*/ 482 w 935"/>
                  <a:gd name="T3" fmla="*/ 2 h 157"/>
                  <a:gd name="T4" fmla="*/ 481 w 935"/>
                  <a:gd name="T5" fmla="*/ 0 h 157"/>
                  <a:gd name="T6" fmla="*/ 481 w 935"/>
                  <a:gd name="T7" fmla="*/ 2 h 157"/>
                  <a:gd name="T8" fmla="*/ 479 w 935"/>
                  <a:gd name="T9" fmla="*/ 0 h 157"/>
                  <a:gd name="T10" fmla="*/ 0 w 935"/>
                  <a:gd name="T11" fmla="*/ 155 h 157"/>
                  <a:gd name="T12" fmla="*/ 0 w 935"/>
                  <a:gd name="T13" fmla="*/ 155 h 157"/>
                  <a:gd name="T14" fmla="*/ 2 w 935"/>
                  <a:gd name="T15" fmla="*/ 157 h 157"/>
                  <a:gd name="T16" fmla="*/ 481 w 935"/>
                  <a:gd name="T17" fmla="*/ 2 h 157"/>
                  <a:gd name="T18" fmla="*/ 933 w 935"/>
                  <a:gd name="T19" fmla="*/ 68 h 157"/>
                  <a:gd name="T20" fmla="*/ 935 w 935"/>
                  <a:gd name="T21" fmla="*/ 67 h 157"/>
                  <a:gd name="T22" fmla="*/ 935 w 935"/>
                  <a:gd name="T23" fmla="*/ 66 h 157"/>
                  <a:gd name="T24" fmla="*/ 485 w 935"/>
                  <a:gd name="T2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5" h="157">
                    <a:moveTo>
                      <a:pt x="485" y="0"/>
                    </a:moveTo>
                    <a:lnTo>
                      <a:pt x="482" y="2"/>
                    </a:lnTo>
                    <a:lnTo>
                      <a:pt x="481" y="0"/>
                    </a:lnTo>
                    <a:lnTo>
                      <a:pt x="481" y="2"/>
                    </a:lnTo>
                    <a:lnTo>
                      <a:pt x="479" y="0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2" y="157"/>
                    </a:lnTo>
                    <a:lnTo>
                      <a:pt x="481" y="2"/>
                    </a:lnTo>
                    <a:lnTo>
                      <a:pt x="933" y="68"/>
                    </a:lnTo>
                    <a:lnTo>
                      <a:pt x="935" y="67"/>
                    </a:lnTo>
                    <a:lnTo>
                      <a:pt x="935" y="66"/>
                    </a:lnTo>
                    <a:lnTo>
                      <a:pt x="48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0" name="Freeform 359"/>
              <p:cNvSpPr>
                <a:spLocks noEditPoints="1"/>
              </p:cNvSpPr>
              <p:nvPr userDrawn="1"/>
            </p:nvSpPr>
            <p:spPr bwMode="auto">
              <a:xfrm>
                <a:off x="2735263" y="4864101"/>
                <a:ext cx="9525" cy="476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1 h 3"/>
                  <a:gd name="T4" fmla="*/ 2 w 6"/>
                  <a:gd name="T5" fmla="*/ 1 h 3"/>
                  <a:gd name="T6" fmla="*/ 2 w 6"/>
                  <a:gd name="T7" fmla="*/ 0 h 3"/>
                  <a:gd name="T8" fmla="*/ 4 w 6"/>
                  <a:gd name="T9" fmla="*/ 0 h 3"/>
                  <a:gd name="T10" fmla="*/ 3 w 6"/>
                  <a:gd name="T11" fmla="*/ 1 h 3"/>
                  <a:gd name="T12" fmla="*/ 3 w 6"/>
                  <a:gd name="T13" fmla="*/ 3 h 3"/>
                  <a:gd name="T14" fmla="*/ 6 w 6"/>
                  <a:gd name="T15" fmla="*/ 1 h 3"/>
                  <a:gd name="T16" fmla="*/ 4 w 6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  <a:moveTo>
                      <a:pt x="4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360"/>
              <p:cNvSpPr>
                <a:spLocks/>
              </p:cNvSpPr>
              <p:nvPr userDrawn="1"/>
            </p:nvSpPr>
            <p:spPr bwMode="auto">
              <a:xfrm>
                <a:off x="2735263" y="48641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361"/>
              <p:cNvSpPr>
                <a:spLocks/>
              </p:cNvSpPr>
              <p:nvPr userDrawn="1"/>
            </p:nvSpPr>
            <p:spPr bwMode="auto">
              <a:xfrm>
                <a:off x="2740025" y="486410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0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62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63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364"/>
              <p:cNvSpPr>
                <a:spLocks/>
              </p:cNvSpPr>
              <p:nvPr userDrawn="1"/>
            </p:nvSpPr>
            <p:spPr bwMode="auto">
              <a:xfrm>
                <a:off x="920750" y="5003801"/>
                <a:ext cx="328613" cy="68263"/>
              </a:xfrm>
              <a:custGeom>
                <a:avLst/>
                <a:gdLst>
                  <a:gd name="T0" fmla="*/ 206 w 207"/>
                  <a:gd name="T1" fmla="*/ 0 h 43"/>
                  <a:gd name="T2" fmla="*/ 0 w 207"/>
                  <a:gd name="T3" fmla="*/ 41 h 43"/>
                  <a:gd name="T4" fmla="*/ 0 w 207"/>
                  <a:gd name="T5" fmla="*/ 43 h 43"/>
                  <a:gd name="T6" fmla="*/ 207 w 207"/>
                  <a:gd name="T7" fmla="*/ 3 h 43"/>
                  <a:gd name="T8" fmla="*/ 207 w 207"/>
                  <a:gd name="T9" fmla="*/ 3 h 43"/>
                  <a:gd name="T10" fmla="*/ 206 w 207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43">
                    <a:moveTo>
                      <a:pt x="206" y="0"/>
                    </a:moveTo>
                    <a:lnTo>
                      <a:pt x="0" y="41"/>
                    </a:lnTo>
                    <a:lnTo>
                      <a:pt x="0" y="43"/>
                    </a:lnTo>
                    <a:lnTo>
                      <a:pt x="207" y="3"/>
                    </a:lnTo>
                    <a:lnTo>
                      <a:pt x="207" y="3"/>
                    </a:lnTo>
                    <a:lnTo>
                      <a:pt x="20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6" name="Freeform 366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367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369"/>
              <p:cNvSpPr>
                <a:spLocks/>
              </p:cNvSpPr>
              <p:nvPr userDrawn="1"/>
            </p:nvSpPr>
            <p:spPr bwMode="auto">
              <a:xfrm>
                <a:off x="1071564" y="4184651"/>
                <a:ext cx="182563" cy="819150"/>
              </a:xfrm>
              <a:custGeom>
                <a:avLst/>
                <a:gdLst>
                  <a:gd name="T0" fmla="*/ 0 w 115"/>
                  <a:gd name="T1" fmla="*/ 0 h 516"/>
                  <a:gd name="T2" fmla="*/ 0 w 115"/>
                  <a:gd name="T3" fmla="*/ 0 h 516"/>
                  <a:gd name="T4" fmla="*/ 111 w 115"/>
                  <a:gd name="T5" fmla="*/ 514 h 516"/>
                  <a:gd name="T6" fmla="*/ 114 w 115"/>
                  <a:gd name="T7" fmla="*/ 516 h 516"/>
                  <a:gd name="T8" fmla="*/ 115 w 115"/>
                  <a:gd name="T9" fmla="*/ 516 h 516"/>
                  <a:gd name="T10" fmla="*/ 3 w 115"/>
                  <a:gd name="T11" fmla="*/ 1 h 516"/>
                  <a:gd name="T12" fmla="*/ 0 w 115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516">
                    <a:moveTo>
                      <a:pt x="0" y="0"/>
                    </a:moveTo>
                    <a:lnTo>
                      <a:pt x="0" y="0"/>
                    </a:lnTo>
                    <a:lnTo>
                      <a:pt x="111" y="514"/>
                    </a:lnTo>
                    <a:lnTo>
                      <a:pt x="114" y="516"/>
                    </a:lnTo>
                    <a:lnTo>
                      <a:pt x="115" y="516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9" name="Freeform 370"/>
              <p:cNvSpPr>
                <a:spLocks/>
              </p:cNvSpPr>
              <p:nvPr userDrawn="1"/>
            </p:nvSpPr>
            <p:spPr bwMode="auto">
              <a:xfrm>
                <a:off x="1062451" y="3045618"/>
                <a:ext cx="254000" cy="1135064"/>
              </a:xfrm>
              <a:custGeom>
                <a:avLst/>
                <a:gdLst>
                  <a:gd name="T0" fmla="*/ 159 w 160"/>
                  <a:gd name="T1" fmla="*/ 0 h 715"/>
                  <a:gd name="T2" fmla="*/ 158 w 160"/>
                  <a:gd name="T3" fmla="*/ 0 h 715"/>
                  <a:gd name="T4" fmla="*/ 0 w 160"/>
                  <a:gd name="T5" fmla="*/ 714 h 715"/>
                  <a:gd name="T6" fmla="*/ 0 w 160"/>
                  <a:gd name="T7" fmla="*/ 715 h 715"/>
                  <a:gd name="T8" fmla="*/ 3 w 160"/>
                  <a:gd name="T9" fmla="*/ 712 h 715"/>
                  <a:gd name="T10" fmla="*/ 160 w 160"/>
                  <a:gd name="T11" fmla="*/ 2 h 715"/>
                  <a:gd name="T12" fmla="*/ 159 w 160"/>
                  <a:gd name="T13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715">
                    <a:moveTo>
                      <a:pt x="159" y="0"/>
                    </a:moveTo>
                    <a:lnTo>
                      <a:pt x="158" y="0"/>
                    </a:lnTo>
                    <a:lnTo>
                      <a:pt x="0" y="714"/>
                    </a:lnTo>
                    <a:lnTo>
                      <a:pt x="0" y="715"/>
                    </a:lnTo>
                    <a:lnTo>
                      <a:pt x="3" y="712"/>
                    </a:lnTo>
                    <a:lnTo>
                      <a:pt x="160" y="2"/>
                    </a:lnTo>
                    <a:lnTo>
                      <a:pt x="159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80" name="Freeform 371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72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73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74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84" name="Freeform 375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376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377"/>
              <p:cNvSpPr>
                <a:spLocks noEditPoints="1"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2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2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  <a:gd name="T18" fmla="*/ 3 w 3"/>
                  <a:gd name="T19" fmla="*/ 0 h 3"/>
                  <a:gd name="T20" fmla="*/ 3 w 3"/>
                  <a:gd name="T21" fmla="*/ 0 h 3"/>
                  <a:gd name="T22" fmla="*/ 3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  <a:moveTo>
                      <a:pt x="3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378"/>
              <p:cNvSpPr>
                <a:spLocks/>
              </p:cNvSpPr>
              <p:nvPr userDrawn="1"/>
            </p:nvSpPr>
            <p:spPr bwMode="auto">
              <a:xfrm>
                <a:off x="1249363" y="5006976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379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80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381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382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383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384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385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387"/>
              <p:cNvSpPr>
                <a:spLocks/>
              </p:cNvSpPr>
              <p:nvPr userDrawn="1"/>
            </p:nvSpPr>
            <p:spPr bwMode="auto">
              <a:xfrm>
                <a:off x="831056" y="1697037"/>
                <a:ext cx="334963" cy="819150"/>
              </a:xfrm>
              <a:custGeom>
                <a:avLst/>
                <a:gdLst>
                  <a:gd name="T0" fmla="*/ 211 w 211"/>
                  <a:gd name="T1" fmla="*/ 0 h 516"/>
                  <a:gd name="T2" fmla="*/ 209 w 211"/>
                  <a:gd name="T3" fmla="*/ 2 h 516"/>
                  <a:gd name="T4" fmla="*/ 0 w 211"/>
                  <a:gd name="T5" fmla="*/ 516 h 516"/>
                  <a:gd name="T6" fmla="*/ 1 w 211"/>
                  <a:gd name="T7" fmla="*/ 516 h 516"/>
                  <a:gd name="T8" fmla="*/ 4 w 211"/>
                  <a:gd name="T9" fmla="*/ 514 h 516"/>
                  <a:gd name="T10" fmla="*/ 211 w 211"/>
                  <a:gd name="T11" fmla="*/ 0 h 516"/>
                  <a:gd name="T12" fmla="*/ 211 w 211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211" y="0"/>
                    </a:moveTo>
                    <a:lnTo>
                      <a:pt x="209" y="2"/>
                    </a:lnTo>
                    <a:lnTo>
                      <a:pt x="0" y="516"/>
                    </a:lnTo>
                    <a:lnTo>
                      <a:pt x="1" y="516"/>
                    </a:lnTo>
                    <a:lnTo>
                      <a:pt x="4" y="514"/>
                    </a:lnTo>
                    <a:lnTo>
                      <a:pt x="211" y="0"/>
                    </a:lnTo>
                    <a:lnTo>
                      <a:pt x="21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96" name="Freeform 388"/>
              <p:cNvSpPr>
                <a:spLocks/>
              </p:cNvSpPr>
              <p:nvPr userDrawn="1"/>
            </p:nvSpPr>
            <p:spPr bwMode="auto">
              <a:xfrm>
                <a:off x="1020763" y="1665288"/>
                <a:ext cx="144463" cy="30163"/>
              </a:xfrm>
              <a:custGeom>
                <a:avLst/>
                <a:gdLst>
                  <a:gd name="T0" fmla="*/ 1 w 91"/>
                  <a:gd name="T1" fmla="*/ 0 h 19"/>
                  <a:gd name="T2" fmla="*/ 0 w 91"/>
                  <a:gd name="T3" fmla="*/ 3 h 19"/>
                  <a:gd name="T4" fmla="*/ 89 w 91"/>
                  <a:gd name="T5" fmla="*/ 19 h 19"/>
                  <a:gd name="T6" fmla="*/ 90 w 91"/>
                  <a:gd name="T7" fmla="*/ 18 h 19"/>
                  <a:gd name="T8" fmla="*/ 91 w 91"/>
                  <a:gd name="T9" fmla="*/ 16 h 19"/>
                  <a:gd name="T10" fmla="*/ 1 w 91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9">
                    <a:moveTo>
                      <a:pt x="1" y="0"/>
                    </a:moveTo>
                    <a:lnTo>
                      <a:pt x="0" y="3"/>
                    </a:lnTo>
                    <a:lnTo>
                      <a:pt x="89" y="19"/>
                    </a:lnTo>
                    <a:lnTo>
                      <a:pt x="90" y="18"/>
                    </a:lnTo>
                    <a:lnTo>
                      <a:pt x="91" y="16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389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390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391"/>
              <p:cNvSpPr>
                <a:spLocks/>
              </p:cNvSpPr>
              <p:nvPr userDrawn="1"/>
            </p:nvSpPr>
            <p:spPr bwMode="auto">
              <a:xfrm>
                <a:off x="831850" y="2519363"/>
                <a:ext cx="492124" cy="522288"/>
              </a:xfrm>
              <a:custGeom>
                <a:avLst/>
                <a:gdLst>
                  <a:gd name="T0" fmla="*/ 1 w 310"/>
                  <a:gd name="T1" fmla="*/ 0 h 329"/>
                  <a:gd name="T2" fmla="*/ 0 w 310"/>
                  <a:gd name="T3" fmla="*/ 1 h 329"/>
                  <a:gd name="T4" fmla="*/ 307 w 310"/>
                  <a:gd name="T5" fmla="*/ 329 h 329"/>
                  <a:gd name="T6" fmla="*/ 310 w 310"/>
                  <a:gd name="T7" fmla="*/ 328 h 329"/>
                  <a:gd name="T8" fmla="*/ 310 w 310"/>
                  <a:gd name="T9" fmla="*/ 328 h 329"/>
                  <a:gd name="T10" fmla="*/ 4 w 310"/>
                  <a:gd name="T11" fmla="*/ 0 h 329"/>
                  <a:gd name="T12" fmla="*/ 1 w 310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29">
                    <a:moveTo>
                      <a:pt x="1" y="0"/>
                    </a:moveTo>
                    <a:lnTo>
                      <a:pt x="0" y="1"/>
                    </a:lnTo>
                    <a:lnTo>
                      <a:pt x="307" y="329"/>
                    </a:lnTo>
                    <a:lnTo>
                      <a:pt x="310" y="328"/>
                    </a:lnTo>
                    <a:lnTo>
                      <a:pt x="310" y="328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00" name="Freeform 394"/>
              <p:cNvSpPr>
                <a:spLocks/>
              </p:cNvSpPr>
              <p:nvPr userDrawn="1"/>
            </p:nvSpPr>
            <p:spPr bwMode="auto">
              <a:xfrm>
                <a:off x="1158569" y="1697038"/>
                <a:ext cx="1882775" cy="393699"/>
              </a:xfrm>
              <a:custGeom>
                <a:avLst/>
                <a:gdLst>
                  <a:gd name="T0" fmla="*/ 3 w 1186"/>
                  <a:gd name="T1" fmla="*/ 0 h 248"/>
                  <a:gd name="T2" fmla="*/ 2 w 1186"/>
                  <a:gd name="T3" fmla="*/ 0 h 248"/>
                  <a:gd name="T4" fmla="*/ 0 w 1186"/>
                  <a:gd name="T5" fmla="*/ 1 h 248"/>
                  <a:gd name="T6" fmla="*/ 412 w 1186"/>
                  <a:gd name="T7" fmla="*/ 247 h 248"/>
                  <a:gd name="T8" fmla="*/ 415 w 1186"/>
                  <a:gd name="T9" fmla="*/ 246 h 248"/>
                  <a:gd name="T10" fmla="*/ 416 w 1186"/>
                  <a:gd name="T11" fmla="*/ 248 h 248"/>
                  <a:gd name="T12" fmla="*/ 416 w 1186"/>
                  <a:gd name="T13" fmla="*/ 248 h 248"/>
                  <a:gd name="T14" fmla="*/ 417 w 1186"/>
                  <a:gd name="T15" fmla="*/ 248 h 248"/>
                  <a:gd name="T16" fmla="*/ 417 w 1186"/>
                  <a:gd name="T17" fmla="*/ 246 h 248"/>
                  <a:gd name="T18" fmla="*/ 421 w 1186"/>
                  <a:gd name="T19" fmla="*/ 247 h 248"/>
                  <a:gd name="T20" fmla="*/ 1186 w 1186"/>
                  <a:gd name="T21" fmla="*/ 33 h 248"/>
                  <a:gd name="T22" fmla="*/ 1186 w 1186"/>
                  <a:gd name="T23" fmla="*/ 32 h 248"/>
                  <a:gd name="T24" fmla="*/ 1183 w 1186"/>
                  <a:gd name="T25" fmla="*/ 32 h 248"/>
                  <a:gd name="T26" fmla="*/ 416 w 1186"/>
                  <a:gd name="T27" fmla="*/ 246 h 248"/>
                  <a:gd name="T28" fmla="*/ 3 w 1186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86" h="248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412" y="247"/>
                    </a:lnTo>
                    <a:lnTo>
                      <a:pt x="415" y="246"/>
                    </a:lnTo>
                    <a:lnTo>
                      <a:pt x="416" y="248"/>
                    </a:lnTo>
                    <a:lnTo>
                      <a:pt x="416" y="248"/>
                    </a:lnTo>
                    <a:lnTo>
                      <a:pt x="417" y="248"/>
                    </a:lnTo>
                    <a:lnTo>
                      <a:pt x="417" y="246"/>
                    </a:lnTo>
                    <a:lnTo>
                      <a:pt x="421" y="247"/>
                    </a:lnTo>
                    <a:lnTo>
                      <a:pt x="1186" y="33"/>
                    </a:lnTo>
                    <a:lnTo>
                      <a:pt x="1186" y="32"/>
                    </a:lnTo>
                    <a:lnTo>
                      <a:pt x="1183" y="32"/>
                    </a:lnTo>
                    <a:lnTo>
                      <a:pt x="416" y="246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01" name="Freeform 395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396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397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398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399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400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401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402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403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04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05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06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408"/>
              <p:cNvSpPr>
                <a:spLocks/>
              </p:cNvSpPr>
              <p:nvPr userDrawn="1"/>
            </p:nvSpPr>
            <p:spPr bwMode="auto">
              <a:xfrm>
                <a:off x="436562" y="3315643"/>
                <a:ext cx="635000" cy="871538"/>
              </a:xfrm>
              <a:custGeom>
                <a:avLst/>
                <a:gdLst>
                  <a:gd name="T0" fmla="*/ 1 w 400"/>
                  <a:gd name="T1" fmla="*/ 0 h 549"/>
                  <a:gd name="T2" fmla="*/ 0 w 400"/>
                  <a:gd name="T3" fmla="*/ 0 h 549"/>
                  <a:gd name="T4" fmla="*/ 0 w 400"/>
                  <a:gd name="T5" fmla="*/ 2 h 549"/>
                  <a:gd name="T6" fmla="*/ 398 w 400"/>
                  <a:gd name="T7" fmla="*/ 549 h 549"/>
                  <a:gd name="T8" fmla="*/ 400 w 400"/>
                  <a:gd name="T9" fmla="*/ 549 h 549"/>
                  <a:gd name="T10" fmla="*/ 400 w 400"/>
                  <a:gd name="T11" fmla="*/ 547 h 549"/>
                  <a:gd name="T12" fmla="*/ 1 w 400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549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98" y="549"/>
                    </a:lnTo>
                    <a:lnTo>
                      <a:pt x="400" y="549"/>
                    </a:lnTo>
                    <a:lnTo>
                      <a:pt x="400" y="547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409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410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412"/>
              <p:cNvSpPr>
                <a:spLocks/>
              </p:cNvSpPr>
              <p:nvPr userDrawn="1"/>
            </p:nvSpPr>
            <p:spPr bwMode="auto">
              <a:xfrm>
                <a:off x="1075532" y="4176713"/>
                <a:ext cx="942975" cy="577850"/>
              </a:xfrm>
              <a:custGeom>
                <a:avLst/>
                <a:gdLst>
                  <a:gd name="T0" fmla="*/ 1 w 594"/>
                  <a:gd name="T1" fmla="*/ 0 h 364"/>
                  <a:gd name="T2" fmla="*/ 0 w 594"/>
                  <a:gd name="T3" fmla="*/ 1 h 364"/>
                  <a:gd name="T4" fmla="*/ 1 w 594"/>
                  <a:gd name="T5" fmla="*/ 4 h 364"/>
                  <a:gd name="T6" fmla="*/ 592 w 594"/>
                  <a:gd name="T7" fmla="*/ 364 h 364"/>
                  <a:gd name="T8" fmla="*/ 594 w 594"/>
                  <a:gd name="T9" fmla="*/ 363 h 364"/>
                  <a:gd name="T10" fmla="*/ 594 w 594"/>
                  <a:gd name="T11" fmla="*/ 363 h 364"/>
                  <a:gd name="T12" fmla="*/ 1 w 594"/>
                  <a:gd name="T13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64">
                    <a:moveTo>
                      <a:pt x="1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592" y="364"/>
                    </a:lnTo>
                    <a:lnTo>
                      <a:pt x="594" y="363"/>
                    </a:lnTo>
                    <a:lnTo>
                      <a:pt x="594" y="36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17" name="Freeform 413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414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415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416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418"/>
              <p:cNvSpPr>
                <a:spLocks/>
              </p:cNvSpPr>
              <p:nvPr userDrawn="1"/>
            </p:nvSpPr>
            <p:spPr bwMode="auto">
              <a:xfrm>
                <a:off x="2010900" y="4229783"/>
                <a:ext cx="798513" cy="542925"/>
              </a:xfrm>
              <a:custGeom>
                <a:avLst/>
                <a:gdLst>
                  <a:gd name="T0" fmla="*/ 502 w 503"/>
                  <a:gd name="T1" fmla="*/ 0 h 342"/>
                  <a:gd name="T2" fmla="*/ 0 w 503"/>
                  <a:gd name="T3" fmla="*/ 341 h 342"/>
                  <a:gd name="T4" fmla="*/ 1 w 503"/>
                  <a:gd name="T5" fmla="*/ 341 h 342"/>
                  <a:gd name="T6" fmla="*/ 4 w 503"/>
                  <a:gd name="T7" fmla="*/ 342 h 342"/>
                  <a:gd name="T8" fmla="*/ 503 w 503"/>
                  <a:gd name="T9" fmla="*/ 2 h 342"/>
                  <a:gd name="T10" fmla="*/ 503 w 503"/>
                  <a:gd name="T11" fmla="*/ 0 h 342"/>
                  <a:gd name="T12" fmla="*/ 502 w 503"/>
                  <a:gd name="T13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342">
                    <a:moveTo>
                      <a:pt x="502" y="0"/>
                    </a:moveTo>
                    <a:lnTo>
                      <a:pt x="0" y="341"/>
                    </a:lnTo>
                    <a:lnTo>
                      <a:pt x="1" y="341"/>
                    </a:lnTo>
                    <a:lnTo>
                      <a:pt x="4" y="342"/>
                    </a:lnTo>
                    <a:lnTo>
                      <a:pt x="503" y="2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419"/>
              <p:cNvSpPr>
                <a:spLocks/>
              </p:cNvSpPr>
              <p:nvPr userDrawn="1"/>
            </p:nvSpPr>
            <p:spPr bwMode="auto">
              <a:xfrm>
                <a:off x="2817813" y="3881438"/>
                <a:ext cx="787400" cy="334963"/>
              </a:xfrm>
              <a:custGeom>
                <a:avLst/>
                <a:gdLst>
                  <a:gd name="T0" fmla="*/ 495 w 496"/>
                  <a:gd name="T1" fmla="*/ 0 h 211"/>
                  <a:gd name="T2" fmla="*/ 1 w 496"/>
                  <a:gd name="T3" fmla="*/ 208 h 211"/>
                  <a:gd name="T4" fmla="*/ 1 w 496"/>
                  <a:gd name="T5" fmla="*/ 210 h 211"/>
                  <a:gd name="T6" fmla="*/ 0 w 496"/>
                  <a:gd name="T7" fmla="*/ 210 h 211"/>
                  <a:gd name="T8" fmla="*/ 1 w 496"/>
                  <a:gd name="T9" fmla="*/ 210 h 211"/>
                  <a:gd name="T10" fmla="*/ 1 w 496"/>
                  <a:gd name="T11" fmla="*/ 211 h 211"/>
                  <a:gd name="T12" fmla="*/ 494 w 496"/>
                  <a:gd name="T13" fmla="*/ 4 h 211"/>
                  <a:gd name="T14" fmla="*/ 496 w 496"/>
                  <a:gd name="T15" fmla="*/ 0 h 211"/>
                  <a:gd name="T16" fmla="*/ 495 w 49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211">
                    <a:moveTo>
                      <a:pt x="495" y="0"/>
                    </a:moveTo>
                    <a:lnTo>
                      <a:pt x="1" y="208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1" y="210"/>
                    </a:lnTo>
                    <a:lnTo>
                      <a:pt x="1" y="211"/>
                    </a:lnTo>
                    <a:lnTo>
                      <a:pt x="494" y="4"/>
                    </a:lnTo>
                    <a:lnTo>
                      <a:pt x="496" y="0"/>
                    </a:lnTo>
                    <a:lnTo>
                      <a:pt x="49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420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421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422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423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424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25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26"/>
              <p:cNvSpPr>
                <a:spLocks noEditPoints="1"/>
              </p:cNvSpPr>
              <p:nvPr userDrawn="1"/>
            </p:nvSpPr>
            <p:spPr bwMode="auto">
              <a:xfrm>
                <a:off x="1847850" y="2646363"/>
                <a:ext cx="1757363" cy="1235075"/>
              </a:xfrm>
              <a:custGeom>
                <a:avLst/>
                <a:gdLst>
                  <a:gd name="T0" fmla="*/ 684 w 1107"/>
                  <a:gd name="T1" fmla="*/ 389 h 778"/>
                  <a:gd name="T2" fmla="*/ 679 w 1107"/>
                  <a:gd name="T3" fmla="*/ 389 h 778"/>
                  <a:gd name="T4" fmla="*/ 683 w 1107"/>
                  <a:gd name="T5" fmla="*/ 392 h 778"/>
                  <a:gd name="T6" fmla="*/ 1106 w 1107"/>
                  <a:gd name="T7" fmla="*/ 778 h 778"/>
                  <a:gd name="T8" fmla="*/ 1107 w 1107"/>
                  <a:gd name="T9" fmla="*/ 778 h 778"/>
                  <a:gd name="T10" fmla="*/ 1107 w 1107"/>
                  <a:gd name="T11" fmla="*/ 776 h 778"/>
                  <a:gd name="T12" fmla="*/ 684 w 1107"/>
                  <a:gd name="T13" fmla="*/ 389 h 778"/>
                  <a:gd name="T14" fmla="*/ 684 w 1107"/>
                  <a:gd name="T15" fmla="*/ 389 h 778"/>
                  <a:gd name="T16" fmla="*/ 679 w 1107"/>
                  <a:gd name="T17" fmla="*/ 387 h 778"/>
                  <a:gd name="T18" fmla="*/ 679 w 1107"/>
                  <a:gd name="T19" fmla="*/ 387 h 778"/>
                  <a:gd name="T20" fmla="*/ 680 w 1107"/>
                  <a:gd name="T21" fmla="*/ 387 h 778"/>
                  <a:gd name="T22" fmla="*/ 679 w 1107"/>
                  <a:gd name="T23" fmla="*/ 387 h 778"/>
                  <a:gd name="T24" fmla="*/ 3 w 1107"/>
                  <a:gd name="T25" fmla="*/ 0 h 778"/>
                  <a:gd name="T26" fmla="*/ 0 w 1107"/>
                  <a:gd name="T27" fmla="*/ 1 h 778"/>
                  <a:gd name="T28" fmla="*/ 0 w 1107"/>
                  <a:gd name="T29" fmla="*/ 1 h 778"/>
                  <a:gd name="T30" fmla="*/ 675 w 1107"/>
                  <a:gd name="T31" fmla="*/ 388 h 778"/>
                  <a:gd name="T32" fmla="*/ 677 w 1107"/>
                  <a:gd name="T33" fmla="*/ 388 h 778"/>
                  <a:gd name="T34" fmla="*/ 675 w 1107"/>
                  <a:gd name="T35" fmla="*/ 384 h 778"/>
                  <a:gd name="T36" fmla="*/ 3 w 1107"/>
                  <a:gd name="T3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7" h="778">
                    <a:moveTo>
                      <a:pt x="684" y="389"/>
                    </a:moveTo>
                    <a:lnTo>
                      <a:pt x="679" y="389"/>
                    </a:lnTo>
                    <a:lnTo>
                      <a:pt x="683" y="392"/>
                    </a:lnTo>
                    <a:lnTo>
                      <a:pt x="1106" y="778"/>
                    </a:lnTo>
                    <a:lnTo>
                      <a:pt x="1107" y="778"/>
                    </a:lnTo>
                    <a:lnTo>
                      <a:pt x="1107" y="776"/>
                    </a:lnTo>
                    <a:lnTo>
                      <a:pt x="684" y="389"/>
                    </a:lnTo>
                    <a:lnTo>
                      <a:pt x="684" y="389"/>
                    </a:lnTo>
                    <a:close/>
                    <a:moveTo>
                      <a:pt x="679" y="387"/>
                    </a:moveTo>
                    <a:lnTo>
                      <a:pt x="679" y="387"/>
                    </a:lnTo>
                    <a:lnTo>
                      <a:pt x="680" y="387"/>
                    </a:lnTo>
                    <a:lnTo>
                      <a:pt x="679" y="387"/>
                    </a:lnTo>
                    <a:close/>
                    <a:moveTo>
                      <a:pt x="3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675" y="388"/>
                    </a:lnTo>
                    <a:lnTo>
                      <a:pt x="677" y="388"/>
                    </a:lnTo>
                    <a:lnTo>
                      <a:pt x="675" y="384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30" name="Freeform 428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430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431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Rectangle 432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Rectangle 433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434"/>
              <p:cNvSpPr>
                <a:spLocks noEditPoints="1"/>
              </p:cNvSpPr>
              <p:nvPr userDrawn="1"/>
            </p:nvSpPr>
            <p:spPr bwMode="auto">
              <a:xfrm>
                <a:off x="436563" y="2647951"/>
                <a:ext cx="1411288" cy="660400"/>
              </a:xfrm>
              <a:custGeom>
                <a:avLst/>
                <a:gdLst>
                  <a:gd name="T0" fmla="*/ 559 w 889"/>
                  <a:gd name="T1" fmla="*/ 248 h 416"/>
                  <a:gd name="T2" fmla="*/ 559 w 889"/>
                  <a:gd name="T3" fmla="*/ 248 h 416"/>
                  <a:gd name="T4" fmla="*/ 559 w 889"/>
                  <a:gd name="T5" fmla="*/ 248 h 416"/>
                  <a:gd name="T6" fmla="*/ 556 w 889"/>
                  <a:gd name="T7" fmla="*/ 248 h 416"/>
                  <a:gd name="T8" fmla="*/ 1 w 889"/>
                  <a:gd name="T9" fmla="*/ 412 h 416"/>
                  <a:gd name="T10" fmla="*/ 0 w 889"/>
                  <a:gd name="T11" fmla="*/ 414 h 416"/>
                  <a:gd name="T12" fmla="*/ 1 w 889"/>
                  <a:gd name="T13" fmla="*/ 416 h 416"/>
                  <a:gd name="T14" fmla="*/ 558 w 889"/>
                  <a:gd name="T15" fmla="*/ 249 h 416"/>
                  <a:gd name="T16" fmla="*/ 558 w 889"/>
                  <a:gd name="T17" fmla="*/ 248 h 416"/>
                  <a:gd name="T18" fmla="*/ 556 w 889"/>
                  <a:gd name="T19" fmla="*/ 248 h 416"/>
                  <a:gd name="T20" fmla="*/ 885 w 889"/>
                  <a:gd name="T21" fmla="*/ 0 h 416"/>
                  <a:gd name="T22" fmla="*/ 559 w 889"/>
                  <a:gd name="T23" fmla="*/ 247 h 416"/>
                  <a:gd name="T24" fmla="*/ 560 w 889"/>
                  <a:gd name="T25" fmla="*/ 247 h 416"/>
                  <a:gd name="T26" fmla="*/ 562 w 889"/>
                  <a:gd name="T27" fmla="*/ 248 h 416"/>
                  <a:gd name="T28" fmla="*/ 889 w 889"/>
                  <a:gd name="T29" fmla="*/ 0 h 416"/>
                  <a:gd name="T30" fmla="*/ 889 w 889"/>
                  <a:gd name="T31" fmla="*/ 0 h 416"/>
                  <a:gd name="T32" fmla="*/ 885 w 889"/>
                  <a:gd name="T33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9" h="416">
                    <a:moveTo>
                      <a:pt x="559" y="248"/>
                    </a:moveTo>
                    <a:lnTo>
                      <a:pt x="559" y="248"/>
                    </a:lnTo>
                    <a:lnTo>
                      <a:pt x="559" y="248"/>
                    </a:lnTo>
                    <a:close/>
                    <a:moveTo>
                      <a:pt x="556" y="248"/>
                    </a:moveTo>
                    <a:lnTo>
                      <a:pt x="1" y="412"/>
                    </a:lnTo>
                    <a:lnTo>
                      <a:pt x="0" y="414"/>
                    </a:lnTo>
                    <a:lnTo>
                      <a:pt x="1" y="416"/>
                    </a:lnTo>
                    <a:lnTo>
                      <a:pt x="558" y="249"/>
                    </a:lnTo>
                    <a:lnTo>
                      <a:pt x="558" y="248"/>
                    </a:lnTo>
                    <a:lnTo>
                      <a:pt x="556" y="248"/>
                    </a:lnTo>
                    <a:close/>
                    <a:moveTo>
                      <a:pt x="885" y="0"/>
                    </a:moveTo>
                    <a:lnTo>
                      <a:pt x="559" y="247"/>
                    </a:lnTo>
                    <a:lnTo>
                      <a:pt x="560" y="247"/>
                    </a:lnTo>
                    <a:lnTo>
                      <a:pt x="562" y="248"/>
                    </a:lnTo>
                    <a:lnTo>
                      <a:pt x="889" y="0"/>
                    </a:lnTo>
                    <a:lnTo>
                      <a:pt x="889" y="0"/>
                    </a:lnTo>
                    <a:lnTo>
                      <a:pt x="885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36" name="Freeform 435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436"/>
              <p:cNvSpPr>
                <a:spLocks/>
              </p:cNvSpPr>
              <p:nvPr userDrawn="1"/>
            </p:nvSpPr>
            <p:spPr bwMode="auto">
              <a:xfrm>
                <a:off x="436563" y="3041651"/>
                <a:ext cx="885825" cy="266700"/>
              </a:xfrm>
              <a:custGeom>
                <a:avLst/>
                <a:gdLst>
                  <a:gd name="T0" fmla="*/ 556 w 558"/>
                  <a:gd name="T1" fmla="*/ 0 h 168"/>
                  <a:gd name="T2" fmla="*/ 1 w 558"/>
                  <a:gd name="T3" fmla="*/ 164 h 168"/>
                  <a:gd name="T4" fmla="*/ 0 w 558"/>
                  <a:gd name="T5" fmla="*/ 166 h 168"/>
                  <a:gd name="T6" fmla="*/ 1 w 558"/>
                  <a:gd name="T7" fmla="*/ 168 h 168"/>
                  <a:gd name="T8" fmla="*/ 558 w 558"/>
                  <a:gd name="T9" fmla="*/ 1 h 168"/>
                  <a:gd name="T10" fmla="*/ 558 w 558"/>
                  <a:gd name="T11" fmla="*/ 0 h 168"/>
                  <a:gd name="T12" fmla="*/ 556 w 558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68">
                    <a:moveTo>
                      <a:pt x="556" y="0"/>
                    </a:moveTo>
                    <a:lnTo>
                      <a:pt x="1" y="164"/>
                    </a:lnTo>
                    <a:lnTo>
                      <a:pt x="0" y="166"/>
                    </a:lnTo>
                    <a:lnTo>
                      <a:pt x="1" y="168"/>
                    </a:lnTo>
                    <a:lnTo>
                      <a:pt x="558" y="1"/>
                    </a:lnTo>
                    <a:lnTo>
                      <a:pt x="558" y="0"/>
                    </a:lnTo>
                    <a:lnTo>
                      <a:pt x="55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438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439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440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441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442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443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444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445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Rectangle 446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Rectangle 447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448"/>
              <p:cNvSpPr>
                <a:spLocks/>
              </p:cNvSpPr>
              <p:nvPr userDrawn="1"/>
            </p:nvSpPr>
            <p:spPr bwMode="auto">
              <a:xfrm>
                <a:off x="4763" y="3303588"/>
                <a:ext cx="428625" cy="36513"/>
              </a:xfrm>
              <a:custGeom>
                <a:avLst/>
                <a:gdLst>
                  <a:gd name="T0" fmla="*/ 269 w 270"/>
                  <a:gd name="T1" fmla="*/ 0 h 23"/>
                  <a:gd name="T2" fmla="*/ 0 w 270"/>
                  <a:gd name="T3" fmla="*/ 20 h 23"/>
                  <a:gd name="T4" fmla="*/ 0 w 270"/>
                  <a:gd name="T5" fmla="*/ 22 h 23"/>
                  <a:gd name="T6" fmla="*/ 0 w 270"/>
                  <a:gd name="T7" fmla="*/ 23 h 23"/>
                  <a:gd name="T8" fmla="*/ 269 w 270"/>
                  <a:gd name="T9" fmla="*/ 3 h 23"/>
                  <a:gd name="T10" fmla="*/ 269 w 270"/>
                  <a:gd name="T11" fmla="*/ 1 h 23"/>
                  <a:gd name="T12" fmla="*/ 270 w 270"/>
                  <a:gd name="T13" fmla="*/ 1 h 23"/>
                  <a:gd name="T14" fmla="*/ 270 w 270"/>
                  <a:gd name="T15" fmla="*/ 1 h 23"/>
                  <a:gd name="T16" fmla="*/ 269 w 270"/>
                  <a:gd name="T17" fmla="*/ 1 h 23"/>
                  <a:gd name="T18" fmla="*/ 269 w 270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0" h="23">
                    <a:moveTo>
                      <a:pt x="269" y="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269" y="3"/>
                    </a:lnTo>
                    <a:lnTo>
                      <a:pt x="269" y="1"/>
                    </a:lnTo>
                    <a:lnTo>
                      <a:pt x="270" y="1"/>
                    </a:lnTo>
                    <a:lnTo>
                      <a:pt x="270" y="1"/>
                    </a:lnTo>
                    <a:lnTo>
                      <a:pt x="269" y="1"/>
                    </a:lnTo>
                    <a:lnTo>
                      <a:pt x="269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49" name="Freeform 450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451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Rectangle 452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Rectangle 45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455"/>
              <p:cNvSpPr>
                <a:spLocks/>
              </p:cNvSpPr>
              <p:nvPr userDrawn="1"/>
            </p:nvSpPr>
            <p:spPr bwMode="auto">
              <a:xfrm>
                <a:off x="436563" y="2519363"/>
                <a:ext cx="395288" cy="784225"/>
              </a:xfrm>
              <a:custGeom>
                <a:avLst/>
                <a:gdLst>
                  <a:gd name="T0" fmla="*/ 248 w 249"/>
                  <a:gd name="T1" fmla="*/ 0 h 494"/>
                  <a:gd name="T2" fmla="*/ 1 w 249"/>
                  <a:gd name="T3" fmla="*/ 488 h 494"/>
                  <a:gd name="T4" fmla="*/ 0 w 249"/>
                  <a:gd name="T5" fmla="*/ 494 h 494"/>
                  <a:gd name="T6" fmla="*/ 1 w 249"/>
                  <a:gd name="T7" fmla="*/ 493 h 494"/>
                  <a:gd name="T8" fmla="*/ 249 w 249"/>
                  <a:gd name="T9" fmla="*/ 1 h 494"/>
                  <a:gd name="T10" fmla="*/ 248 w 249"/>
                  <a:gd name="T11" fmla="*/ 0 h 494"/>
                  <a:gd name="T12" fmla="*/ 248 w 249"/>
                  <a:gd name="T13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494">
                    <a:moveTo>
                      <a:pt x="248" y="0"/>
                    </a:moveTo>
                    <a:lnTo>
                      <a:pt x="1" y="488"/>
                    </a:lnTo>
                    <a:lnTo>
                      <a:pt x="0" y="494"/>
                    </a:lnTo>
                    <a:lnTo>
                      <a:pt x="1" y="493"/>
                    </a:lnTo>
                    <a:lnTo>
                      <a:pt x="249" y="1"/>
                    </a:lnTo>
                    <a:lnTo>
                      <a:pt x="248" y="0"/>
                    </a:lnTo>
                    <a:lnTo>
                      <a:pt x="2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54" name="Freeform 456"/>
              <p:cNvSpPr>
                <a:spLocks/>
              </p:cNvSpPr>
              <p:nvPr userDrawn="1"/>
            </p:nvSpPr>
            <p:spPr bwMode="auto">
              <a:xfrm>
                <a:off x="872744" y="2071419"/>
                <a:ext cx="992188" cy="428625"/>
              </a:xfrm>
              <a:custGeom>
                <a:avLst/>
                <a:gdLst>
                  <a:gd name="T0" fmla="*/ 621 w 625"/>
                  <a:gd name="T1" fmla="*/ 0 h 270"/>
                  <a:gd name="T2" fmla="*/ 2 w 625"/>
                  <a:gd name="T3" fmla="*/ 268 h 270"/>
                  <a:gd name="T4" fmla="*/ 0 w 625"/>
                  <a:gd name="T5" fmla="*/ 270 h 270"/>
                  <a:gd name="T6" fmla="*/ 4 w 625"/>
                  <a:gd name="T7" fmla="*/ 270 h 270"/>
                  <a:gd name="T8" fmla="*/ 625 w 625"/>
                  <a:gd name="T9" fmla="*/ 1 h 270"/>
                  <a:gd name="T10" fmla="*/ 624 w 625"/>
                  <a:gd name="T11" fmla="*/ 1 h 270"/>
                  <a:gd name="T12" fmla="*/ 621 w 625"/>
                  <a:gd name="T13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5" h="270">
                    <a:moveTo>
                      <a:pt x="621" y="0"/>
                    </a:moveTo>
                    <a:lnTo>
                      <a:pt x="2" y="268"/>
                    </a:lnTo>
                    <a:lnTo>
                      <a:pt x="0" y="270"/>
                    </a:lnTo>
                    <a:lnTo>
                      <a:pt x="4" y="270"/>
                    </a:lnTo>
                    <a:lnTo>
                      <a:pt x="625" y="1"/>
                    </a:lnTo>
                    <a:lnTo>
                      <a:pt x="624" y="1"/>
                    </a:lnTo>
                    <a:lnTo>
                      <a:pt x="62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55" name="Freeform 457"/>
              <p:cNvSpPr>
                <a:spLocks noEditPoints="1"/>
              </p:cNvSpPr>
              <p:nvPr userDrawn="1"/>
            </p:nvSpPr>
            <p:spPr bwMode="auto">
              <a:xfrm>
                <a:off x="830263" y="2513013"/>
                <a:ext cx="6350" cy="7938"/>
              </a:xfrm>
              <a:custGeom>
                <a:avLst/>
                <a:gdLst>
                  <a:gd name="T0" fmla="*/ 0 w 4"/>
                  <a:gd name="T1" fmla="*/ 4 h 5"/>
                  <a:gd name="T2" fmla="*/ 1 w 4"/>
                  <a:gd name="T3" fmla="*/ 5 h 5"/>
                  <a:gd name="T4" fmla="*/ 2 w 4"/>
                  <a:gd name="T5" fmla="*/ 4 h 5"/>
                  <a:gd name="T6" fmla="*/ 1 w 4"/>
                  <a:gd name="T7" fmla="*/ 4 h 5"/>
                  <a:gd name="T8" fmla="*/ 0 w 4"/>
                  <a:gd name="T9" fmla="*/ 4 h 5"/>
                  <a:gd name="T10" fmla="*/ 4 w 4"/>
                  <a:gd name="T11" fmla="*/ 0 h 5"/>
                  <a:gd name="T12" fmla="*/ 1 w 4"/>
                  <a:gd name="T13" fmla="*/ 2 h 5"/>
                  <a:gd name="T14" fmla="*/ 1 w 4"/>
                  <a:gd name="T15" fmla="*/ 2 h 5"/>
                  <a:gd name="T16" fmla="*/ 2 w 4"/>
                  <a:gd name="T17" fmla="*/ 2 h 5"/>
                  <a:gd name="T18" fmla="*/ 4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1" y="5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close/>
                    <a:moveTo>
                      <a:pt x="4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458"/>
              <p:cNvSpPr>
                <a:spLocks/>
              </p:cNvSpPr>
              <p:nvPr userDrawn="1"/>
            </p:nvSpPr>
            <p:spPr bwMode="auto">
              <a:xfrm>
                <a:off x="830263" y="2519363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459"/>
              <p:cNvSpPr>
                <a:spLocks/>
              </p:cNvSpPr>
              <p:nvPr userDrawn="1"/>
            </p:nvSpPr>
            <p:spPr bwMode="auto">
              <a:xfrm>
                <a:off x="831850" y="251301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460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461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462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463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464"/>
              <p:cNvSpPr>
                <a:spLocks noEditPoints="1"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46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Rectangle 466"/>
              <p:cNvSpPr>
                <a:spLocks noChangeArrowheads="1"/>
              </p:cNvSpPr>
              <p:nvPr userDrawn="1"/>
            </p:nvSpPr>
            <p:spPr bwMode="auto">
              <a:xfrm>
                <a:off x="436563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468"/>
              <p:cNvSpPr>
                <a:spLocks/>
              </p:cNvSpPr>
              <p:nvPr userDrawn="1"/>
            </p:nvSpPr>
            <p:spPr bwMode="auto">
              <a:xfrm>
                <a:off x="3603625" y="2305170"/>
                <a:ext cx="211138" cy="730250"/>
              </a:xfrm>
              <a:custGeom>
                <a:avLst/>
                <a:gdLst>
                  <a:gd name="T0" fmla="*/ 130 w 133"/>
                  <a:gd name="T1" fmla="*/ 0 h 460"/>
                  <a:gd name="T2" fmla="*/ 77 w 133"/>
                  <a:gd name="T3" fmla="*/ 10 h 460"/>
                  <a:gd name="T4" fmla="*/ 78 w 133"/>
                  <a:gd name="T5" fmla="*/ 13 h 460"/>
                  <a:gd name="T6" fmla="*/ 131 w 133"/>
                  <a:gd name="T7" fmla="*/ 3 h 460"/>
                  <a:gd name="T8" fmla="*/ 0 w 133"/>
                  <a:gd name="T9" fmla="*/ 456 h 460"/>
                  <a:gd name="T10" fmla="*/ 1 w 133"/>
                  <a:gd name="T11" fmla="*/ 459 h 460"/>
                  <a:gd name="T12" fmla="*/ 1 w 133"/>
                  <a:gd name="T13" fmla="*/ 460 h 460"/>
                  <a:gd name="T14" fmla="*/ 133 w 133"/>
                  <a:gd name="T15" fmla="*/ 3 h 460"/>
                  <a:gd name="T16" fmla="*/ 132 w 133"/>
                  <a:gd name="T17" fmla="*/ 3 h 460"/>
                  <a:gd name="T18" fmla="*/ 132 w 133"/>
                  <a:gd name="T19" fmla="*/ 3 h 460"/>
                  <a:gd name="T20" fmla="*/ 130 w 133"/>
                  <a:gd name="T2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460">
                    <a:moveTo>
                      <a:pt x="130" y="0"/>
                    </a:moveTo>
                    <a:lnTo>
                      <a:pt x="77" y="10"/>
                    </a:lnTo>
                    <a:lnTo>
                      <a:pt x="78" y="13"/>
                    </a:lnTo>
                    <a:lnTo>
                      <a:pt x="131" y="3"/>
                    </a:lnTo>
                    <a:lnTo>
                      <a:pt x="0" y="456"/>
                    </a:lnTo>
                    <a:lnTo>
                      <a:pt x="1" y="459"/>
                    </a:lnTo>
                    <a:lnTo>
                      <a:pt x="1" y="460"/>
                    </a:lnTo>
                    <a:lnTo>
                      <a:pt x="133" y="3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66" name="Rectangle 469"/>
              <p:cNvSpPr>
                <a:spLocks noChangeArrowheads="1"/>
              </p:cNvSpPr>
              <p:nvPr userDrawn="1"/>
            </p:nvSpPr>
            <p:spPr bwMode="auto">
              <a:xfrm>
                <a:off x="3819525" y="227965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470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471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472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473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475"/>
              <p:cNvSpPr>
                <a:spLocks/>
              </p:cNvSpPr>
              <p:nvPr userDrawn="1"/>
            </p:nvSpPr>
            <p:spPr bwMode="auto">
              <a:xfrm>
                <a:off x="1072791" y="3358105"/>
                <a:ext cx="801688" cy="825500"/>
              </a:xfrm>
              <a:custGeom>
                <a:avLst/>
                <a:gdLst>
                  <a:gd name="T0" fmla="*/ 502 w 505"/>
                  <a:gd name="T1" fmla="*/ 0 h 520"/>
                  <a:gd name="T2" fmla="*/ 1 w 505"/>
                  <a:gd name="T3" fmla="*/ 516 h 520"/>
                  <a:gd name="T4" fmla="*/ 0 w 505"/>
                  <a:gd name="T5" fmla="*/ 520 h 520"/>
                  <a:gd name="T6" fmla="*/ 1 w 505"/>
                  <a:gd name="T7" fmla="*/ 520 h 520"/>
                  <a:gd name="T8" fmla="*/ 505 w 505"/>
                  <a:gd name="T9" fmla="*/ 1 h 520"/>
                  <a:gd name="T10" fmla="*/ 503 w 505"/>
                  <a:gd name="T11" fmla="*/ 0 h 520"/>
                  <a:gd name="T12" fmla="*/ 502 w 505"/>
                  <a:gd name="T1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520">
                    <a:moveTo>
                      <a:pt x="502" y="0"/>
                    </a:moveTo>
                    <a:lnTo>
                      <a:pt x="1" y="516"/>
                    </a:lnTo>
                    <a:lnTo>
                      <a:pt x="0" y="520"/>
                    </a:lnTo>
                    <a:lnTo>
                      <a:pt x="1" y="520"/>
                    </a:lnTo>
                    <a:lnTo>
                      <a:pt x="505" y="1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72" name="Freeform 476"/>
              <p:cNvSpPr>
                <a:spLocks/>
              </p:cNvSpPr>
              <p:nvPr userDrawn="1"/>
            </p:nvSpPr>
            <p:spPr bwMode="auto">
              <a:xfrm>
                <a:off x="2925763" y="3263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477"/>
              <p:cNvSpPr>
                <a:spLocks/>
              </p:cNvSpPr>
              <p:nvPr userDrawn="1"/>
            </p:nvSpPr>
            <p:spPr bwMode="auto">
              <a:xfrm>
                <a:off x="1876425" y="3262313"/>
                <a:ext cx="1046163" cy="92075"/>
              </a:xfrm>
              <a:custGeom>
                <a:avLst/>
                <a:gdLst>
                  <a:gd name="T0" fmla="*/ 657 w 659"/>
                  <a:gd name="T1" fmla="*/ 0 h 58"/>
                  <a:gd name="T2" fmla="*/ 0 w 659"/>
                  <a:gd name="T3" fmla="*/ 55 h 58"/>
                  <a:gd name="T4" fmla="*/ 0 w 659"/>
                  <a:gd name="T5" fmla="*/ 56 h 58"/>
                  <a:gd name="T6" fmla="*/ 0 w 659"/>
                  <a:gd name="T7" fmla="*/ 56 h 58"/>
                  <a:gd name="T8" fmla="*/ 1 w 659"/>
                  <a:gd name="T9" fmla="*/ 56 h 58"/>
                  <a:gd name="T10" fmla="*/ 2 w 659"/>
                  <a:gd name="T11" fmla="*/ 58 h 58"/>
                  <a:gd name="T12" fmla="*/ 659 w 659"/>
                  <a:gd name="T13" fmla="*/ 2 h 58"/>
                  <a:gd name="T14" fmla="*/ 659 w 659"/>
                  <a:gd name="T15" fmla="*/ 0 h 58"/>
                  <a:gd name="T16" fmla="*/ 657 w 659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9" h="58">
                    <a:moveTo>
                      <a:pt x="657" y="0"/>
                    </a:moveTo>
                    <a:lnTo>
                      <a:pt x="0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" y="56"/>
                    </a:lnTo>
                    <a:lnTo>
                      <a:pt x="2" y="58"/>
                    </a:lnTo>
                    <a:lnTo>
                      <a:pt x="659" y="2"/>
                    </a:lnTo>
                    <a:lnTo>
                      <a:pt x="659" y="0"/>
                    </a:lnTo>
                    <a:lnTo>
                      <a:pt x="657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478"/>
              <p:cNvSpPr>
                <a:spLocks/>
              </p:cNvSpPr>
              <p:nvPr userDrawn="1"/>
            </p:nvSpPr>
            <p:spPr bwMode="auto">
              <a:xfrm>
                <a:off x="2927350" y="3009901"/>
                <a:ext cx="677863" cy="254000"/>
              </a:xfrm>
              <a:custGeom>
                <a:avLst/>
                <a:gdLst>
                  <a:gd name="T0" fmla="*/ 426 w 427"/>
                  <a:gd name="T1" fmla="*/ 0 h 160"/>
                  <a:gd name="T2" fmla="*/ 8 w 427"/>
                  <a:gd name="T3" fmla="*/ 158 h 160"/>
                  <a:gd name="T4" fmla="*/ 0 w 427"/>
                  <a:gd name="T5" fmla="*/ 158 h 160"/>
                  <a:gd name="T6" fmla="*/ 4 w 427"/>
                  <a:gd name="T7" fmla="*/ 160 h 160"/>
                  <a:gd name="T8" fmla="*/ 9 w 427"/>
                  <a:gd name="T9" fmla="*/ 160 h 160"/>
                  <a:gd name="T10" fmla="*/ 427 w 427"/>
                  <a:gd name="T11" fmla="*/ 1 h 160"/>
                  <a:gd name="T12" fmla="*/ 427 w 427"/>
                  <a:gd name="T13" fmla="*/ 0 h 160"/>
                  <a:gd name="T14" fmla="*/ 426 w 427"/>
                  <a:gd name="T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7" h="160">
                    <a:moveTo>
                      <a:pt x="426" y="0"/>
                    </a:moveTo>
                    <a:lnTo>
                      <a:pt x="8" y="158"/>
                    </a:lnTo>
                    <a:lnTo>
                      <a:pt x="0" y="158"/>
                    </a:lnTo>
                    <a:lnTo>
                      <a:pt x="4" y="160"/>
                    </a:lnTo>
                    <a:lnTo>
                      <a:pt x="9" y="160"/>
                    </a:lnTo>
                    <a:lnTo>
                      <a:pt x="427" y="1"/>
                    </a:lnTo>
                    <a:lnTo>
                      <a:pt x="427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479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480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481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482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83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84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485"/>
              <p:cNvSpPr>
                <a:spLocks noEditPoints="1"/>
              </p:cNvSpPr>
              <p:nvPr userDrawn="1"/>
            </p:nvSpPr>
            <p:spPr bwMode="auto">
              <a:xfrm>
                <a:off x="2919413" y="3260726"/>
                <a:ext cx="14288" cy="3175"/>
              </a:xfrm>
              <a:custGeom>
                <a:avLst/>
                <a:gdLst>
                  <a:gd name="T0" fmla="*/ 2 w 9"/>
                  <a:gd name="T1" fmla="*/ 1 h 2"/>
                  <a:gd name="T2" fmla="*/ 0 w 9"/>
                  <a:gd name="T3" fmla="*/ 1 h 2"/>
                  <a:gd name="T4" fmla="*/ 2 w 9"/>
                  <a:gd name="T5" fmla="*/ 1 h 2"/>
                  <a:gd name="T6" fmla="*/ 2 w 9"/>
                  <a:gd name="T7" fmla="*/ 1 h 2"/>
                  <a:gd name="T8" fmla="*/ 5 w 9"/>
                  <a:gd name="T9" fmla="*/ 0 h 2"/>
                  <a:gd name="T10" fmla="*/ 4 w 9"/>
                  <a:gd name="T11" fmla="*/ 0 h 2"/>
                  <a:gd name="T12" fmla="*/ 4 w 9"/>
                  <a:gd name="T13" fmla="*/ 2 h 2"/>
                  <a:gd name="T14" fmla="*/ 4 w 9"/>
                  <a:gd name="T15" fmla="*/ 2 h 2"/>
                  <a:gd name="T16" fmla="*/ 9 w 9"/>
                  <a:gd name="T17" fmla="*/ 2 h 2"/>
                  <a:gd name="T18" fmla="*/ 5 w 9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2" y="1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  <a:moveTo>
                      <a:pt x="5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486"/>
              <p:cNvSpPr>
                <a:spLocks/>
              </p:cNvSpPr>
              <p:nvPr userDrawn="1"/>
            </p:nvSpPr>
            <p:spPr bwMode="auto">
              <a:xfrm>
                <a:off x="2919413" y="3262313"/>
                <a:ext cx="317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487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7938" cy="3175"/>
              </a:xfrm>
              <a:custGeom>
                <a:avLst/>
                <a:gdLst>
                  <a:gd name="T0" fmla="*/ 1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0 w 5"/>
                  <a:gd name="T7" fmla="*/ 2 h 2"/>
                  <a:gd name="T8" fmla="*/ 5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489"/>
              <p:cNvSpPr>
                <a:spLocks/>
              </p:cNvSpPr>
              <p:nvPr userDrawn="1"/>
            </p:nvSpPr>
            <p:spPr bwMode="auto">
              <a:xfrm>
                <a:off x="368300" y="4192588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490"/>
              <p:cNvSpPr>
                <a:spLocks/>
              </p:cNvSpPr>
              <p:nvPr userDrawn="1"/>
            </p:nvSpPr>
            <p:spPr bwMode="auto">
              <a:xfrm>
                <a:off x="373063" y="3302944"/>
                <a:ext cx="701675" cy="884238"/>
              </a:xfrm>
              <a:custGeom>
                <a:avLst/>
                <a:gdLst>
                  <a:gd name="T0" fmla="*/ 40 w 442"/>
                  <a:gd name="T1" fmla="*/ 0 h 557"/>
                  <a:gd name="T2" fmla="*/ 39 w 442"/>
                  <a:gd name="T3" fmla="*/ 0 h 557"/>
                  <a:gd name="T4" fmla="*/ 0 w 442"/>
                  <a:gd name="T5" fmla="*/ 550 h 557"/>
                  <a:gd name="T6" fmla="*/ 1 w 442"/>
                  <a:gd name="T7" fmla="*/ 556 h 557"/>
                  <a:gd name="T8" fmla="*/ 4 w 442"/>
                  <a:gd name="T9" fmla="*/ 557 h 557"/>
                  <a:gd name="T10" fmla="*/ 442 w 442"/>
                  <a:gd name="T11" fmla="*/ 552 h 557"/>
                  <a:gd name="T12" fmla="*/ 441 w 442"/>
                  <a:gd name="T13" fmla="*/ 550 h 557"/>
                  <a:gd name="T14" fmla="*/ 440 w 442"/>
                  <a:gd name="T15" fmla="*/ 549 h 557"/>
                  <a:gd name="T16" fmla="*/ 3 w 442"/>
                  <a:gd name="T17" fmla="*/ 556 h 557"/>
                  <a:gd name="T18" fmla="*/ 42 w 442"/>
                  <a:gd name="T19" fmla="*/ 2 h 557"/>
                  <a:gd name="T20" fmla="*/ 40 w 442"/>
                  <a:gd name="T21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2" h="557">
                    <a:moveTo>
                      <a:pt x="40" y="0"/>
                    </a:moveTo>
                    <a:lnTo>
                      <a:pt x="39" y="0"/>
                    </a:lnTo>
                    <a:lnTo>
                      <a:pt x="0" y="550"/>
                    </a:lnTo>
                    <a:lnTo>
                      <a:pt x="1" y="556"/>
                    </a:lnTo>
                    <a:lnTo>
                      <a:pt x="4" y="557"/>
                    </a:lnTo>
                    <a:lnTo>
                      <a:pt x="442" y="552"/>
                    </a:lnTo>
                    <a:lnTo>
                      <a:pt x="441" y="550"/>
                    </a:lnTo>
                    <a:lnTo>
                      <a:pt x="440" y="549"/>
                    </a:lnTo>
                    <a:lnTo>
                      <a:pt x="3" y="556"/>
                    </a:lnTo>
                    <a:lnTo>
                      <a:pt x="42" y="2"/>
                    </a:lnTo>
                    <a:lnTo>
                      <a:pt x="4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86" name="Freeform 491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492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493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494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495"/>
              <p:cNvSpPr>
                <a:spLocks noEditPoints="1"/>
              </p:cNvSpPr>
              <p:nvPr userDrawn="1"/>
            </p:nvSpPr>
            <p:spPr bwMode="auto">
              <a:xfrm>
                <a:off x="433388" y="3308351"/>
                <a:ext cx="638175" cy="873125"/>
              </a:xfrm>
              <a:custGeom>
                <a:avLst/>
                <a:gdLst>
                  <a:gd name="T0" fmla="*/ 402 w 402"/>
                  <a:gd name="T1" fmla="*/ 549 h 550"/>
                  <a:gd name="T2" fmla="*/ 400 w 402"/>
                  <a:gd name="T3" fmla="*/ 549 h 550"/>
                  <a:gd name="T4" fmla="*/ 401 w 402"/>
                  <a:gd name="T5" fmla="*/ 550 h 550"/>
                  <a:gd name="T6" fmla="*/ 401 w 402"/>
                  <a:gd name="T7" fmla="*/ 550 h 550"/>
                  <a:gd name="T8" fmla="*/ 402 w 402"/>
                  <a:gd name="T9" fmla="*/ 549 h 550"/>
                  <a:gd name="T10" fmla="*/ 2 w 402"/>
                  <a:gd name="T11" fmla="*/ 0 h 550"/>
                  <a:gd name="T12" fmla="*/ 0 w 402"/>
                  <a:gd name="T13" fmla="*/ 0 h 550"/>
                  <a:gd name="T14" fmla="*/ 0 w 402"/>
                  <a:gd name="T15" fmla="*/ 0 h 550"/>
                  <a:gd name="T16" fmla="*/ 2 w 402"/>
                  <a:gd name="T17" fmla="*/ 2 h 550"/>
                  <a:gd name="T18" fmla="*/ 2 w 402"/>
                  <a:gd name="T1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2" h="550">
                    <a:moveTo>
                      <a:pt x="402" y="549"/>
                    </a:moveTo>
                    <a:lnTo>
                      <a:pt x="400" y="549"/>
                    </a:lnTo>
                    <a:lnTo>
                      <a:pt x="401" y="550"/>
                    </a:lnTo>
                    <a:lnTo>
                      <a:pt x="401" y="550"/>
                    </a:lnTo>
                    <a:lnTo>
                      <a:pt x="402" y="549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496"/>
              <p:cNvSpPr>
                <a:spLocks/>
              </p:cNvSpPr>
              <p:nvPr userDrawn="1"/>
            </p:nvSpPr>
            <p:spPr bwMode="auto">
              <a:xfrm>
                <a:off x="1068388" y="41798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497"/>
              <p:cNvSpPr>
                <a:spLocks/>
              </p:cNvSpPr>
              <p:nvPr userDrawn="1"/>
            </p:nvSpPr>
            <p:spPr bwMode="auto">
              <a:xfrm>
                <a:off x="433388" y="3308351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498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499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500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501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502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Freeform 503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Freeform 50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Freeform 50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506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507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509"/>
              <p:cNvSpPr>
                <a:spLocks/>
              </p:cNvSpPr>
              <p:nvPr userDrawn="1"/>
            </p:nvSpPr>
            <p:spPr bwMode="auto">
              <a:xfrm>
                <a:off x="431800" y="2405063"/>
                <a:ext cx="131763" cy="898525"/>
              </a:xfrm>
              <a:custGeom>
                <a:avLst/>
                <a:gdLst>
                  <a:gd name="T0" fmla="*/ 81 w 83"/>
                  <a:gd name="T1" fmla="*/ 0 h 566"/>
                  <a:gd name="T2" fmla="*/ 0 w 83"/>
                  <a:gd name="T3" fmla="*/ 566 h 566"/>
                  <a:gd name="T4" fmla="*/ 0 w 83"/>
                  <a:gd name="T5" fmla="*/ 566 h 566"/>
                  <a:gd name="T6" fmla="*/ 4 w 83"/>
                  <a:gd name="T7" fmla="*/ 560 h 566"/>
                  <a:gd name="T8" fmla="*/ 83 w 83"/>
                  <a:gd name="T9" fmla="*/ 2 h 566"/>
                  <a:gd name="T10" fmla="*/ 81 w 83"/>
                  <a:gd name="T11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566">
                    <a:moveTo>
                      <a:pt x="81" y="0"/>
                    </a:moveTo>
                    <a:lnTo>
                      <a:pt x="0" y="566"/>
                    </a:lnTo>
                    <a:lnTo>
                      <a:pt x="0" y="566"/>
                    </a:lnTo>
                    <a:lnTo>
                      <a:pt x="4" y="560"/>
                    </a:lnTo>
                    <a:lnTo>
                      <a:pt x="83" y="2"/>
                    </a:lnTo>
                    <a:lnTo>
                      <a:pt x="8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04" name="Freeform 510"/>
              <p:cNvSpPr>
                <a:spLocks/>
              </p:cNvSpPr>
              <p:nvPr userDrawn="1"/>
            </p:nvSpPr>
            <p:spPr bwMode="auto">
              <a:xfrm>
                <a:off x="560388" y="2284413"/>
                <a:ext cx="19050" cy="119063"/>
              </a:xfrm>
              <a:custGeom>
                <a:avLst/>
                <a:gdLst>
                  <a:gd name="T0" fmla="*/ 10 w 12"/>
                  <a:gd name="T1" fmla="*/ 0 h 75"/>
                  <a:gd name="T2" fmla="*/ 0 w 12"/>
                  <a:gd name="T3" fmla="*/ 74 h 75"/>
                  <a:gd name="T4" fmla="*/ 2 w 12"/>
                  <a:gd name="T5" fmla="*/ 75 h 75"/>
                  <a:gd name="T6" fmla="*/ 12 w 12"/>
                  <a:gd name="T7" fmla="*/ 1 h 75"/>
                  <a:gd name="T8" fmla="*/ 10 w 1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5">
                    <a:moveTo>
                      <a:pt x="10" y="0"/>
                    </a:moveTo>
                    <a:lnTo>
                      <a:pt x="0" y="74"/>
                    </a:lnTo>
                    <a:lnTo>
                      <a:pt x="2" y="75"/>
                    </a:lnTo>
                    <a:lnTo>
                      <a:pt x="12" y="1"/>
                    </a:lnTo>
                    <a:lnTo>
                      <a:pt x="1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511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512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Rectangle 51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51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515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Freeform 516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Freeform 517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518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Freeform 519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Freeform 520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Freeform 521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522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524"/>
              <p:cNvSpPr>
                <a:spLocks/>
              </p:cNvSpPr>
              <p:nvPr userDrawn="1"/>
            </p:nvSpPr>
            <p:spPr bwMode="auto">
              <a:xfrm>
                <a:off x="1317477" y="3041650"/>
                <a:ext cx="550864" cy="312738"/>
              </a:xfrm>
              <a:custGeom>
                <a:avLst/>
                <a:gdLst>
                  <a:gd name="T0" fmla="*/ 2 w 347"/>
                  <a:gd name="T1" fmla="*/ 0 h 197"/>
                  <a:gd name="T2" fmla="*/ 0 w 347"/>
                  <a:gd name="T3" fmla="*/ 1 h 197"/>
                  <a:gd name="T4" fmla="*/ 0 w 347"/>
                  <a:gd name="T5" fmla="*/ 3 h 197"/>
                  <a:gd name="T6" fmla="*/ 344 w 347"/>
                  <a:gd name="T7" fmla="*/ 197 h 197"/>
                  <a:gd name="T8" fmla="*/ 347 w 347"/>
                  <a:gd name="T9" fmla="*/ 194 h 197"/>
                  <a:gd name="T10" fmla="*/ 347 w 347"/>
                  <a:gd name="T11" fmla="*/ 194 h 197"/>
                  <a:gd name="T12" fmla="*/ 2 w 347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197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44" y="197"/>
                    </a:lnTo>
                    <a:lnTo>
                      <a:pt x="347" y="194"/>
                    </a:lnTo>
                    <a:lnTo>
                      <a:pt x="347" y="19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525"/>
              <p:cNvSpPr>
                <a:spLocks/>
              </p:cNvSpPr>
              <p:nvPr userDrawn="1"/>
            </p:nvSpPr>
            <p:spPr bwMode="auto">
              <a:xfrm>
                <a:off x="1323975" y="304323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527"/>
              <p:cNvSpPr>
                <a:spLocks/>
              </p:cNvSpPr>
              <p:nvPr userDrawn="1"/>
            </p:nvSpPr>
            <p:spPr bwMode="auto">
              <a:xfrm>
                <a:off x="1323975" y="30432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528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529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530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531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532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533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534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Freeform 535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536"/>
              <p:cNvSpPr>
                <a:spLocks/>
              </p:cNvSpPr>
              <p:nvPr userDrawn="1"/>
            </p:nvSpPr>
            <p:spPr bwMode="auto">
              <a:xfrm>
                <a:off x="1876425" y="3354389"/>
                <a:ext cx="939800" cy="860425"/>
              </a:xfrm>
              <a:custGeom>
                <a:avLst/>
                <a:gdLst>
                  <a:gd name="T0" fmla="*/ 2 w 592"/>
                  <a:gd name="T1" fmla="*/ 0 h 542"/>
                  <a:gd name="T2" fmla="*/ 0 w 592"/>
                  <a:gd name="T3" fmla="*/ 0 h 542"/>
                  <a:gd name="T4" fmla="*/ 0 w 592"/>
                  <a:gd name="T5" fmla="*/ 1 h 542"/>
                  <a:gd name="T6" fmla="*/ 591 w 592"/>
                  <a:gd name="T7" fmla="*/ 542 h 542"/>
                  <a:gd name="T8" fmla="*/ 592 w 592"/>
                  <a:gd name="T9" fmla="*/ 542 h 542"/>
                  <a:gd name="T10" fmla="*/ 592 w 592"/>
                  <a:gd name="T11" fmla="*/ 539 h 542"/>
                  <a:gd name="T12" fmla="*/ 2 w 592"/>
                  <a:gd name="T13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4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591" y="542"/>
                    </a:lnTo>
                    <a:lnTo>
                      <a:pt x="592" y="542"/>
                    </a:lnTo>
                    <a:lnTo>
                      <a:pt x="592" y="539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29" name="Freeform 538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Freeform 539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540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Freeform 541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Freeform 542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Freeform 543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Freeform 544"/>
              <p:cNvSpPr>
                <a:spLocks/>
              </p:cNvSpPr>
              <p:nvPr userDrawn="1"/>
            </p:nvSpPr>
            <p:spPr bwMode="auto">
              <a:xfrm>
                <a:off x="2816225" y="3271839"/>
                <a:ext cx="109538" cy="939800"/>
              </a:xfrm>
              <a:custGeom>
                <a:avLst/>
                <a:gdLst>
                  <a:gd name="T0" fmla="*/ 68 w 69"/>
                  <a:gd name="T1" fmla="*/ 0 h 592"/>
                  <a:gd name="T2" fmla="*/ 67 w 69"/>
                  <a:gd name="T3" fmla="*/ 0 h 592"/>
                  <a:gd name="T4" fmla="*/ 67 w 69"/>
                  <a:gd name="T5" fmla="*/ 0 h 592"/>
                  <a:gd name="T6" fmla="*/ 0 w 69"/>
                  <a:gd name="T7" fmla="*/ 591 h 592"/>
                  <a:gd name="T8" fmla="*/ 1 w 69"/>
                  <a:gd name="T9" fmla="*/ 592 h 592"/>
                  <a:gd name="T10" fmla="*/ 2 w 69"/>
                  <a:gd name="T11" fmla="*/ 592 h 592"/>
                  <a:gd name="T12" fmla="*/ 69 w 69"/>
                  <a:gd name="T13" fmla="*/ 0 h 592"/>
                  <a:gd name="T14" fmla="*/ 68 w 69"/>
                  <a:gd name="T1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592">
                    <a:moveTo>
                      <a:pt x="68" y="0"/>
                    </a:moveTo>
                    <a:lnTo>
                      <a:pt x="67" y="0"/>
                    </a:lnTo>
                    <a:lnTo>
                      <a:pt x="67" y="0"/>
                    </a:lnTo>
                    <a:lnTo>
                      <a:pt x="0" y="591"/>
                    </a:lnTo>
                    <a:lnTo>
                      <a:pt x="1" y="592"/>
                    </a:lnTo>
                    <a:lnTo>
                      <a:pt x="2" y="592"/>
                    </a:lnTo>
                    <a:lnTo>
                      <a:pt x="69" y="0"/>
                    </a:lnTo>
                    <a:lnTo>
                      <a:pt x="68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36" name="Freeform 546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Freeform 547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Freeform 548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Freeform 549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Freeform 550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Freeform 551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Freeform 553"/>
              <p:cNvSpPr>
                <a:spLocks/>
              </p:cNvSpPr>
              <p:nvPr userDrawn="1"/>
            </p:nvSpPr>
            <p:spPr bwMode="auto">
              <a:xfrm>
                <a:off x="2922588" y="3263901"/>
                <a:ext cx="3175" cy="7938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1 h 5"/>
                  <a:gd name="T4" fmla="*/ 0 w 2"/>
                  <a:gd name="T5" fmla="*/ 5 h 5"/>
                  <a:gd name="T6" fmla="*/ 0 w 2"/>
                  <a:gd name="T7" fmla="*/ 4 h 5"/>
                  <a:gd name="T8" fmla="*/ 1 w 2"/>
                  <a:gd name="T9" fmla="*/ 5 h 5"/>
                  <a:gd name="T10" fmla="*/ 2 w 2"/>
                  <a:gd name="T11" fmla="*/ 4 h 5"/>
                  <a:gd name="T12" fmla="*/ 2 w 2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Freeform 554"/>
              <p:cNvSpPr>
                <a:spLocks/>
              </p:cNvSpPr>
              <p:nvPr userDrawn="1"/>
            </p:nvSpPr>
            <p:spPr bwMode="auto">
              <a:xfrm>
                <a:off x="2811464" y="2338389"/>
                <a:ext cx="114299" cy="922338"/>
              </a:xfrm>
              <a:custGeom>
                <a:avLst/>
                <a:gdLst>
                  <a:gd name="T0" fmla="*/ 2 w 72"/>
                  <a:gd name="T1" fmla="*/ 0 h 581"/>
                  <a:gd name="T2" fmla="*/ 0 w 72"/>
                  <a:gd name="T3" fmla="*/ 0 h 581"/>
                  <a:gd name="T4" fmla="*/ 68 w 72"/>
                  <a:gd name="T5" fmla="*/ 578 h 581"/>
                  <a:gd name="T6" fmla="*/ 72 w 72"/>
                  <a:gd name="T7" fmla="*/ 581 h 581"/>
                  <a:gd name="T8" fmla="*/ 4 w 72"/>
                  <a:gd name="T9" fmla="*/ 1 h 581"/>
                  <a:gd name="T10" fmla="*/ 2 w 72"/>
                  <a:gd name="T11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581">
                    <a:moveTo>
                      <a:pt x="2" y="0"/>
                    </a:moveTo>
                    <a:lnTo>
                      <a:pt x="0" y="0"/>
                    </a:lnTo>
                    <a:lnTo>
                      <a:pt x="68" y="578"/>
                    </a:lnTo>
                    <a:lnTo>
                      <a:pt x="72" y="58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Freeform 555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Freeform 556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Freeform 557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Freeform 558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Freeform 559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Freeform 560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Freeform 561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Freeform 562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563"/>
              <p:cNvSpPr>
                <a:spLocks noEditPoints="1"/>
              </p:cNvSpPr>
              <p:nvPr userDrawn="1"/>
            </p:nvSpPr>
            <p:spPr bwMode="auto">
              <a:xfrm>
                <a:off x="2814638" y="1743076"/>
                <a:ext cx="831850" cy="590550"/>
              </a:xfrm>
              <a:custGeom>
                <a:avLst/>
                <a:gdLst>
                  <a:gd name="T0" fmla="*/ 148 w 524"/>
                  <a:gd name="T1" fmla="*/ 3 h 372"/>
                  <a:gd name="T2" fmla="*/ 147 w 524"/>
                  <a:gd name="T3" fmla="*/ 3 h 372"/>
                  <a:gd name="T4" fmla="*/ 0 w 524"/>
                  <a:gd name="T5" fmla="*/ 371 h 372"/>
                  <a:gd name="T6" fmla="*/ 2 w 524"/>
                  <a:gd name="T7" fmla="*/ 372 h 372"/>
                  <a:gd name="T8" fmla="*/ 148 w 524"/>
                  <a:gd name="T9" fmla="*/ 4 h 372"/>
                  <a:gd name="T10" fmla="*/ 148 w 524"/>
                  <a:gd name="T11" fmla="*/ 3 h 372"/>
                  <a:gd name="T12" fmla="*/ 150 w 524"/>
                  <a:gd name="T13" fmla="*/ 0 h 372"/>
                  <a:gd name="T14" fmla="*/ 150 w 524"/>
                  <a:gd name="T15" fmla="*/ 0 h 372"/>
                  <a:gd name="T16" fmla="*/ 151 w 524"/>
                  <a:gd name="T17" fmla="*/ 3 h 372"/>
                  <a:gd name="T18" fmla="*/ 151 w 524"/>
                  <a:gd name="T19" fmla="*/ 3 h 372"/>
                  <a:gd name="T20" fmla="*/ 153 w 524"/>
                  <a:gd name="T21" fmla="*/ 4 h 372"/>
                  <a:gd name="T22" fmla="*/ 522 w 524"/>
                  <a:gd name="T23" fmla="*/ 157 h 372"/>
                  <a:gd name="T24" fmla="*/ 521 w 524"/>
                  <a:gd name="T25" fmla="*/ 155 h 372"/>
                  <a:gd name="T26" fmla="*/ 522 w 524"/>
                  <a:gd name="T27" fmla="*/ 155 h 372"/>
                  <a:gd name="T28" fmla="*/ 524 w 524"/>
                  <a:gd name="T29" fmla="*/ 154 h 372"/>
                  <a:gd name="T30" fmla="*/ 150 w 524"/>
                  <a:gd name="T3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4" h="372">
                    <a:moveTo>
                      <a:pt x="148" y="3"/>
                    </a:moveTo>
                    <a:lnTo>
                      <a:pt x="147" y="3"/>
                    </a:lnTo>
                    <a:lnTo>
                      <a:pt x="0" y="371"/>
                    </a:lnTo>
                    <a:lnTo>
                      <a:pt x="2" y="372"/>
                    </a:lnTo>
                    <a:lnTo>
                      <a:pt x="148" y="4"/>
                    </a:lnTo>
                    <a:lnTo>
                      <a:pt x="148" y="3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1" y="3"/>
                    </a:lnTo>
                    <a:lnTo>
                      <a:pt x="151" y="3"/>
                    </a:lnTo>
                    <a:lnTo>
                      <a:pt x="153" y="4"/>
                    </a:lnTo>
                    <a:lnTo>
                      <a:pt x="522" y="157"/>
                    </a:lnTo>
                    <a:lnTo>
                      <a:pt x="521" y="155"/>
                    </a:lnTo>
                    <a:lnTo>
                      <a:pt x="522" y="155"/>
                    </a:lnTo>
                    <a:lnTo>
                      <a:pt x="524" y="154"/>
                    </a:lnTo>
                    <a:lnTo>
                      <a:pt x="15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53" name="Freeform 564"/>
              <p:cNvSpPr>
                <a:spLocks/>
              </p:cNvSpPr>
              <p:nvPr userDrawn="1"/>
            </p:nvSpPr>
            <p:spPr bwMode="auto">
              <a:xfrm>
                <a:off x="2814638" y="1747839"/>
                <a:ext cx="234950" cy="585788"/>
              </a:xfrm>
              <a:custGeom>
                <a:avLst/>
                <a:gdLst>
                  <a:gd name="T0" fmla="*/ 148 w 148"/>
                  <a:gd name="T1" fmla="*/ 0 h 369"/>
                  <a:gd name="T2" fmla="*/ 147 w 148"/>
                  <a:gd name="T3" fmla="*/ 0 h 369"/>
                  <a:gd name="T4" fmla="*/ 0 w 148"/>
                  <a:gd name="T5" fmla="*/ 368 h 369"/>
                  <a:gd name="T6" fmla="*/ 2 w 148"/>
                  <a:gd name="T7" fmla="*/ 369 h 369"/>
                  <a:gd name="T8" fmla="*/ 148 w 148"/>
                  <a:gd name="T9" fmla="*/ 1 h 369"/>
                  <a:gd name="T10" fmla="*/ 148 w 148"/>
                  <a:gd name="T1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369">
                    <a:moveTo>
                      <a:pt x="148" y="0"/>
                    </a:moveTo>
                    <a:lnTo>
                      <a:pt x="147" y="0"/>
                    </a:lnTo>
                    <a:lnTo>
                      <a:pt x="0" y="368"/>
                    </a:lnTo>
                    <a:lnTo>
                      <a:pt x="2" y="369"/>
                    </a:lnTo>
                    <a:lnTo>
                      <a:pt x="148" y="1"/>
                    </a:lnTo>
                    <a:lnTo>
                      <a:pt x="1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54" name="Freeform 565"/>
              <p:cNvSpPr>
                <a:spLocks/>
              </p:cNvSpPr>
              <p:nvPr userDrawn="1"/>
            </p:nvSpPr>
            <p:spPr bwMode="auto">
              <a:xfrm>
                <a:off x="3052763" y="1743076"/>
                <a:ext cx="593725" cy="249238"/>
              </a:xfrm>
              <a:custGeom>
                <a:avLst/>
                <a:gdLst>
                  <a:gd name="T0" fmla="*/ 0 w 374"/>
                  <a:gd name="T1" fmla="*/ 0 h 157"/>
                  <a:gd name="T2" fmla="*/ 0 w 374"/>
                  <a:gd name="T3" fmla="*/ 0 h 157"/>
                  <a:gd name="T4" fmla="*/ 1 w 374"/>
                  <a:gd name="T5" fmla="*/ 3 h 157"/>
                  <a:gd name="T6" fmla="*/ 1 w 374"/>
                  <a:gd name="T7" fmla="*/ 3 h 157"/>
                  <a:gd name="T8" fmla="*/ 3 w 374"/>
                  <a:gd name="T9" fmla="*/ 4 h 157"/>
                  <a:gd name="T10" fmla="*/ 372 w 374"/>
                  <a:gd name="T11" fmla="*/ 157 h 157"/>
                  <a:gd name="T12" fmla="*/ 371 w 374"/>
                  <a:gd name="T13" fmla="*/ 155 h 157"/>
                  <a:gd name="T14" fmla="*/ 372 w 374"/>
                  <a:gd name="T15" fmla="*/ 155 h 157"/>
                  <a:gd name="T16" fmla="*/ 374 w 374"/>
                  <a:gd name="T17" fmla="*/ 154 h 157"/>
                  <a:gd name="T18" fmla="*/ 0 w 374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15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372" y="157"/>
                    </a:lnTo>
                    <a:lnTo>
                      <a:pt x="371" y="155"/>
                    </a:lnTo>
                    <a:lnTo>
                      <a:pt x="372" y="155"/>
                    </a:lnTo>
                    <a:lnTo>
                      <a:pt x="374" y="15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" name="Freeform 566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Freeform 567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Freeform 568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569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70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71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572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573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Rectangle 574"/>
              <p:cNvSpPr>
                <a:spLocks noChangeArrowheads="1"/>
              </p:cNvSpPr>
              <p:nvPr userDrawn="1"/>
            </p:nvSpPr>
            <p:spPr bwMode="auto">
              <a:xfrm>
                <a:off x="3054350" y="1747839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Freeform 575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576"/>
              <p:cNvSpPr>
                <a:spLocks noEditPoints="1"/>
              </p:cNvSpPr>
              <p:nvPr userDrawn="1"/>
            </p:nvSpPr>
            <p:spPr bwMode="auto">
              <a:xfrm>
                <a:off x="3643313" y="1987551"/>
                <a:ext cx="498475" cy="466725"/>
              </a:xfrm>
              <a:custGeom>
                <a:avLst/>
                <a:gdLst>
                  <a:gd name="T0" fmla="*/ 113 w 314"/>
                  <a:gd name="T1" fmla="*/ 184 h 294"/>
                  <a:gd name="T2" fmla="*/ 111 w 314"/>
                  <a:gd name="T3" fmla="*/ 187 h 294"/>
                  <a:gd name="T4" fmla="*/ 313 w 314"/>
                  <a:gd name="T5" fmla="*/ 294 h 294"/>
                  <a:gd name="T6" fmla="*/ 314 w 314"/>
                  <a:gd name="T7" fmla="*/ 291 h 294"/>
                  <a:gd name="T8" fmla="*/ 314 w 314"/>
                  <a:gd name="T9" fmla="*/ 291 h 294"/>
                  <a:gd name="T10" fmla="*/ 113 w 314"/>
                  <a:gd name="T11" fmla="*/ 184 h 294"/>
                  <a:gd name="T12" fmla="*/ 2 w 314"/>
                  <a:gd name="T13" fmla="*/ 0 h 294"/>
                  <a:gd name="T14" fmla="*/ 0 w 314"/>
                  <a:gd name="T15" fmla="*/ 1 h 294"/>
                  <a:gd name="T16" fmla="*/ 0 w 314"/>
                  <a:gd name="T17" fmla="*/ 3 h 294"/>
                  <a:gd name="T18" fmla="*/ 0 w 314"/>
                  <a:gd name="T19" fmla="*/ 3 h 294"/>
                  <a:gd name="T20" fmla="*/ 106 w 314"/>
                  <a:gd name="T21" fmla="*/ 180 h 294"/>
                  <a:gd name="T22" fmla="*/ 111 w 314"/>
                  <a:gd name="T23" fmla="*/ 184 h 294"/>
                  <a:gd name="T24" fmla="*/ 111 w 314"/>
                  <a:gd name="T25" fmla="*/ 184 h 294"/>
                  <a:gd name="T26" fmla="*/ 2 w 314"/>
                  <a:gd name="T2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294">
                    <a:moveTo>
                      <a:pt x="113" y="184"/>
                    </a:moveTo>
                    <a:lnTo>
                      <a:pt x="111" y="187"/>
                    </a:lnTo>
                    <a:lnTo>
                      <a:pt x="313" y="294"/>
                    </a:lnTo>
                    <a:lnTo>
                      <a:pt x="314" y="291"/>
                    </a:lnTo>
                    <a:lnTo>
                      <a:pt x="314" y="291"/>
                    </a:lnTo>
                    <a:lnTo>
                      <a:pt x="113" y="184"/>
                    </a:lnTo>
                    <a:close/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578"/>
              <p:cNvSpPr>
                <a:spLocks/>
              </p:cNvSpPr>
              <p:nvPr userDrawn="1"/>
            </p:nvSpPr>
            <p:spPr bwMode="auto">
              <a:xfrm>
                <a:off x="3643313" y="1987551"/>
                <a:ext cx="176213" cy="292100"/>
              </a:xfrm>
              <a:custGeom>
                <a:avLst/>
                <a:gdLst>
                  <a:gd name="T0" fmla="*/ 2 w 111"/>
                  <a:gd name="T1" fmla="*/ 0 h 184"/>
                  <a:gd name="T2" fmla="*/ 0 w 111"/>
                  <a:gd name="T3" fmla="*/ 1 h 184"/>
                  <a:gd name="T4" fmla="*/ 0 w 111"/>
                  <a:gd name="T5" fmla="*/ 3 h 184"/>
                  <a:gd name="T6" fmla="*/ 0 w 111"/>
                  <a:gd name="T7" fmla="*/ 3 h 184"/>
                  <a:gd name="T8" fmla="*/ 106 w 111"/>
                  <a:gd name="T9" fmla="*/ 180 h 184"/>
                  <a:gd name="T10" fmla="*/ 111 w 111"/>
                  <a:gd name="T11" fmla="*/ 184 h 184"/>
                  <a:gd name="T12" fmla="*/ 111 w 111"/>
                  <a:gd name="T13" fmla="*/ 184 h 184"/>
                  <a:gd name="T14" fmla="*/ 2 w 111"/>
                  <a:gd name="T1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84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579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Freeform 580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Freeform 581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Freeform 582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Freeform 583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Freeform 584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585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Freeform 586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Freeform 587"/>
              <p:cNvSpPr>
                <a:spLocks noEditPoints="1"/>
              </p:cNvSpPr>
              <p:nvPr userDrawn="1"/>
            </p:nvSpPr>
            <p:spPr bwMode="auto">
              <a:xfrm>
                <a:off x="563563" y="2087564"/>
                <a:ext cx="2251075" cy="560388"/>
              </a:xfrm>
              <a:custGeom>
                <a:avLst/>
                <a:gdLst>
                  <a:gd name="T0" fmla="*/ 0 w 1418"/>
                  <a:gd name="T1" fmla="*/ 199 h 353"/>
                  <a:gd name="T2" fmla="*/ 0 w 1418"/>
                  <a:gd name="T3" fmla="*/ 202 h 353"/>
                  <a:gd name="T4" fmla="*/ 168 w 1418"/>
                  <a:gd name="T5" fmla="*/ 272 h 353"/>
                  <a:gd name="T6" fmla="*/ 168 w 1418"/>
                  <a:gd name="T7" fmla="*/ 271 h 353"/>
                  <a:gd name="T8" fmla="*/ 168 w 1418"/>
                  <a:gd name="T9" fmla="*/ 270 h 353"/>
                  <a:gd name="T10" fmla="*/ 0 w 1418"/>
                  <a:gd name="T11" fmla="*/ 199 h 353"/>
                  <a:gd name="T12" fmla="*/ 800 w 1418"/>
                  <a:gd name="T13" fmla="*/ 0 h 353"/>
                  <a:gd name="T14" fmla="*/ 796 w 1418"/>
                  <a:gd name="T15" fmla="*/ 1 h 353"/>
                  <a:gd name="T16" fmla="*/ 796 w 1418"/>
                  <a:gd name="T17" fmla="*/ 1 h 353"/>
                  <a:gd name="T18" fmla="*/ 1414 w 1418"/>
                  <a:gd name="T19" fmla="*/ 155 h 353"/>
                  <a:gd name="T20" fmla="*/ 809 w 1418"/>
                  <a:gd name="T21" fmla="*/ 350 h 353"/>
                  <a:gd name="T22" fmla="*/ 174 w 1418"/>
                  <a:gd name="T23" fmla="*/ 270 h 353"/>
                  <a:gd name="T24" fmla="*/ 172 w 1418"/>
                  <a:gd name="T25" fmla="*/ 271 h 353"/>
                  <a:gd name="T26" fmla="*/ 173 w 1418"/>
                  <a:gd name="T27" fmla="*/ 272 h 353"/>
                  <a:gd name="T28" fmla="*/ 805 w 1418"/>
                  <a:gd name="T29" fmla="*/ 353 h 353"/>
                  <a:gd name="T30" fmla="*/ 808 w 1418"/>
                  <a:gd name="T31" fmla="*/ 350 h 353"/>
                  <a:gd name="T32" fmla="*/ 809 w 1418"/>
                  <a:gd name="T33" fmla="*/ 352 h 353"/>
                  <a:gd name="T34" fmla="*/ 809 w 1418"/>
                  <a:gd name="T35" fmla="*/ 350 h 353"/>
                  <a:gd name="T36" fmla="*/ 812 w 1418"/>
                  <a:gd name="T37" fmla="*/ 352 h 353"/>
                  <a:gd name="T38" fmla="*/ 1416 w 1418"/>
                  <a:gd name="T39" fmla="*/ 158 h 353"/>
                  <a:gd name="T40" fmla="*/ 1416 w 1418"/>
                  <a:gd name="T41" fmla="*/ 155 h 353"/>
                  <a:gd name="T42" fmla="*/ 1418 w 1418"/>
                  <a:gd name="T43" fmla="*/ 155 h 353"/>
                  <a:gd name="T44" fmla="*/ 1418 w 1418"/>
                  <a:gd name="T45" fmla="*/ 155 h 353"/>
                  <a:gd name="T46" fmla="*/ 1416 w 1418"/>
                  <a:gd name="T47" fmla="*/ 155 h 353"/>
                  <a:gd name="T48" fmla="*/ 1418 w 1418"/>
                  <a:gd name="T49" fmla="*/ 154 h 353"/>
                  <a:gd name="T50" fmla="*/ 800 w 1418"/>
                  <a:gd name="T5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8" h="353">
                    <a:moveTo>
                      <a:pt x="0" y="199"/>
                    </a:moveTo>
                    <a:lnTo>
                      <a:pt x="0" y="202"/>
                    </a:lnTo>
                    <a:lnTo>
                      <a:pt x="168" y="272"/>
                    </a:lnTo>
                    <a:lnTo>
                      <a:pt x="168" y="271"/>
                    </a:lnTo>
                    <a:lnTo>
                      <a:pt x="168" y="270"/>
                    </a:lnTo>
                    <a:lnTo>
                      <a:pt x="0" y="199"/>
                    </a:lnTo>
                    <a:close/>
                    <a:moveTo>
                      <a:pt x="800" y="0"/>
                    </a:moveTo>
                    <a:lnTo>
                      <a:pt x="796" y="1"/>
                    </a:lnTo>
                    <a:lnTo>
                      <a:pt x="796" y="1"/>
                    </a:lnTo>
                    <a:lnTo>
                      <a:pt x="1414" y="155"/>
                    </a:lnTo>
                    <a:lnTo>
                      <a:pt x="809" y="350"/>
                    </a:lnTo>
                    <a:lnTo>
                      <a:pt x="174" y="270"/>
                    </a:lnTo>
                    <a:lnTo>
                      <a:pt x="172" y="271"/>
                    </a:lnTo>
                    <a:lnTo>
                      <a:pt x="173" y="272"/>
                    </a:lnTo>
                    <a:lnTo>
                      <a:pt x="805" y="353"/>
                    </a:lnTo>
                    <a:lnTo>
                      <a:pt x="808" y="350"/>
                    </a:lnTo>
                    <a:lnTo>
                      <a:pt x="809" y="352"/>
                    </a:lnTo>
                    <a:lnTo>
                      <a:pt x="809" y="350"/>
                    </a:lnTo>
                    <a:lnTo>
                      <a:pt x="812" y="352"/>
                    </a:lnTo>
                    <a:lnTo>
                      <a:pt x="1416" y="158"/>
                    </a:lnTo>
                    <a:lnTo>
                      <a:pt x="1416" y="155"/>
                    </a:lnTo>
                    <a:lnTo>
                      <a:pt x="1418" y="155"/>
                    </a:lnTo>
                    <a:lnTo>
                      <a:pt x="1418" y="155"/>
                    </a:lnTo>
                    <a:lnTo>
                      <a:pt x="1416" y="155"/>
                    </a:lnTo>
                    <a:lnTo>
                      <a:pt x="1418" y="154"/>
                    </a:lnTo>
                    <a:lnTo>
                      <a:pt x="80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76" name="Freeform 588"/>
              <p:cNvSpPr>
                <a:spLocks/>
              </p:cNvSpPr>
              <p:nvPr userDrawn="1"/>
            </p:nvSpPr>
            <p:spPr bwMode="auto">
              <a:xfrm>
                <a:off x="563563" y="2403476"/>
                <a:ext cx="266699" cy="115888"/>
              </a:xfrm>
              <a:custGeom>
                <a:avLst/>
                <a:gdLst>
                  <a:gd name="T0" fmla="*/ 0 w 168"/>
                  <a:gd name="T1" fmla="*/ 0 h 73"/>
                  <a:gd name="T2" fmla="*/ 0 w 168"/>
                  <a:gd name="T3" fmla="*/ 3 h 73"/>
                  <a:gd name="T4" fmla="*/ 168 w 168"/>
                  <a:gd name="T5" fmla="*/ 73 h 73"/>
                  <a:gd name="T6" fmla="*/ 168 w 168"/>
                  <a:gd name="T7" fmla="*/ 72 h 73"/>
                  <a:gd name="T8" fmla="*/ 168 w 168"/>
                  <a:gd name="T9" fmla="*/ 71 h 73"/>
                  <a:gd name="T10" fmla="*/ 0 w 168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73">
                    <a:moveTo>
                      <a:pt x="0" y="0"/>
                    </a:moveTo>
                    <a:lnTo>
                      <a:pt x="0" y="3"/>
                    </a:lnTo>
                    <a:lnTo>
                      <a:pt x="168" y="73"/>
                    </a:lnTo>
                    <a:lnTo>
                      <a:pt x="168" y="72"/>
                    </a:lnTo>
                    <a:lnTo>
                      <a:pt x="168" y="7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590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7938" cy="3175"/>
              </a:xfrm>
              <a:custGeom>
                <a:avLst/>
                <a:gdLst>
                  <a:gd name="T0" fmla="*/ 4 w 5"/>
                  <a:gd name="T1" fmla="*/ 1 h 2"/>
                  <a:gd name="T2" fmla="*/ 2 w 5"/>
                  <a:gd name="T3" fmla="*/ 2 h 2"/>
                  <a:gd name="T4" fmla="*/ 2 w 5"/>
                  <a:gd name="T5" fmla="*/ 2 h 2"/>
                  <a:gd name="T6" fmla="*/ 5 w 5"/>
                  <a:gd name="T7" fmla="*/ 2 h 2"/>
                  <a:gd name="T8" fmla="*/ 4 w 5"/>
                  <a:gd name="T9" fmla="*/ 1 h 2"/>
                  <a:gd name="T10" fmla="*/ 0 w 5"/>
                  <a:gd name="T11" fmla="*/ 0 h 2"/>
                  <a:gd name="T12" fmla="*/ 0 w 5"/>
                  <a:gd name="T13" fmla="*/ 1 h 2"/>
                  <a:gd name="T14" fmla="*/ 0 w 5"/>
                  <a:gd name="T15" fmla="*/ 0 h 2"/>
                  <a:gd name="T16" fmla="*/ 1 w 5"/>
                  <a:gd name="T17" fmla="*/ 0 h 2"/>
                  <a:gd name="T18" fmla="*/ 0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591"/>
              <p:cNvSpPr>
                <a:spLocks/>
              </p:cNvSpPr>
              <p:nvPr userDrawn="1"/>
            </p:nvSpPr>
            <p:spPr bwMode="auto">
              <a:xfrm>
                <a:off x="833438" y="2517776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592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593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594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595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596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597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598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599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600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601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9525" cy="317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0 w 6"/>
                  <a:gd name="T5" fmla="*/ 2 h 2"/>
                  <a:gd name="T6" fmla="*/ 0 w 6"/>
                  <a:gd name="T7" fmla="*/ 1 h 2"/>
                  <a:gd name="T8" fmla="*/ 0 w 6"/>
                  <a:gd name="T9" fmla="*/ 1 h 2"/>
                  <a:gd name="T10" fmla="*/ 2 w 6"/>
                  <a:gd name="T11" fmla="*/ 0 h 2"/>
                  <a:gd name="T12" fmla="*/ 2 w 6"/>
                  <a:gd name="T13" fmla="*/ 1 h 2"/>
                  <a:gd name="T14" fmla="*/ 4 w 6"/>
                  <a:gd name="T15" fmla="*/ 1 h 2"/>
                  <a:gd name="T16" fmla="*/ 6 w 6"/>
                  <a:gd name="T17" fmla="*/ 0 h 2"/>
                  <a:gd name="T18" fmla="*/ 2 w 6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2" y="0"/>
                    </a:moveTo>
                    <a:lnTo>
                      <a:pt x="2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Rectangle 602"/>
              <p:cNvSpPr>
                <a:spLocks noChangeArrowheads="1"/>
              </p:cNvSpPr>
              <p:nvPr userDrawn="1"/>
            </p:nvSpPr>
            <p:spPr bwMode="auto">
              <a:xfrm>
                <a:off x="830263" y="25177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603"/>
              <p:cNvSpPr>
                <a:spLocks/>
              </p:cNvSpPr>
              <p:nvPr userDrawn="1"/>
            </p:nvSpPr>
            <p:spPr bwMode="auto">
              <a:xfrm>
                <a:off x="833438" y="2516189"/>
                <a:ext cx="6350" cy="1588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4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604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Freeform 605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Freeform 606"/>
              <p:cNvSpPr>
                <a:spLocks noEditPoints="1"/>
              </p:cNvSpPr>
              <p:nvPr userDrawn="1"/>
            </p:nvSpPr>
            <p:spPr bwMode="auto">
              <a:xfrm>
                <a:off x="346075" y="2312989"/>
                <a:ext cx="214313" cy="92075"/>
              </a:xfrm>
              <a:custGeom>
                <a:avLst/>
                <a:gdLst>
                  <a:gd name="T0" fmla="*/ 0 w 135"/>
                  <a:gd name="T1" fmla="*/ 2 h 58"/>
                  <a:gd name="T2" fmla="*/ 0 w 135"/>
                  <a:gd name="T3" fmla="*/ 2 h 58"/>
                  <a:gd name="T4" fmla="*/ 0 w 135"/>
                  <a:gd name="T5" fmla="*/ 2 h 58"/>
                  <a:gd name="T6" fmla="*/ 0 w 135"/>
                  <a:gd name="T7" fmla="*/ 2 h 58"/>
                  <a:gd name="T8" fmla="*/ 2 w 135"/>
                  <a:gd name="T9" fmla="*/ 0 h 58"/>
                  <a:gd name="T10" fmla="*/ 2 w 135"/>
                  <a:gd name="T11" fmla="*/ 3 h 58"/>
                  <a:gd name="T12" fmla="*/ 135 w 135"/>
                  <a:gd name="T13" fmla="*/ 58 h 58"/>
                  <a:gd name="T14" fmla="*/ 135 w 135"/>
                  <a:gd name="T15" fmla="*/ 56 h 58"/>
                  <a:gd name="T16" fmla="*/ 2 w 135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58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2" y="0"/>
                    </a:moveTo>
                    <a:lnTo>
                      <a:pt x="2" y="3"/>
                    </a:lnTo>
                    <a:lnTo>
                      <a:pt x="135" y="58"/>
                    </a:lnTo>
                    <a:lnTo>
                      <a:pt x="135" y="5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607"/>
              <p:cNvSpPr>
                <a:spLocks/>
              </p:cNvSpPr>
              <p:nvPr userDrawn="1"/>
            </p:nvSpPr>
            <p:spPr bwMode="auto">
              <a:xfrm>
                <a:off x="346075" y="2316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609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610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611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612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613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Freeform 614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615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616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617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618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Freeform 620"/>
              <p:cNvSpPr>
                <a:spLocks/>
              </p:cNvSpPr>
              <p:nvPr userDrawn="1"/>
            </p:nvSpPr>
            <p:spPr bwMode="auto">
              <a:xfrm>
                <a:off x="2816897" y="2347183"/>
                <a:ext cx="788988" cy="674688"/>
              </a:xfrm>
              <a:custGeom>
                <a:avLst/>
                <a:gdLst>
                  <a:gd name="T0" fmla="*/ 1 w 497"/>
                  <a:gd name="T1" fmla="*/ 0 h 425"/>
                  <a:gd name="T2" fmla="*/ 0 w 497"/>
                  <a:gd name="T3" fmla="*/ 0 h 425"/>
                  <a:gd name="T4" fmla="*/ 1 w 497"/>
                  <a:gd name="T5" fmla="*/ 3 h 425"/>
                  <a:gd name="T6" fmla="*/ 496 w 497"/>
                  <a:gd name="T7" fmla="*/ 425 h 425"/>
                  <a:gd name="T8" fmla="*/ 497 w 497"/>
                  <a:gd name="T9" fmla="*/ 424 h 425"/>
                  <a:gd name="T10" fmla="*/ 495 w 497"/>
                  <a:gd name="T11" fmla="*/ 420 h 425"/>
                  <a:gd name="T12" fmla="*/ 1 w 497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7" h="425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96" y="425"/>
                    </a:lnTo>
                    <a:lnTo>
                      <a:pt x="497" y="424"/>
                    </a:lnTo>
                    <a:lnTo>
                      <a:pt x="495" y="42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06" name="Freeform 621"/>
              <p:cNvSpPr>
                <a:spLocks noEditPoints="1"/>
              </p:cNvSpPr>
              <p:nvPr userDrawn="1"/>
            </p:nvSpPr>
            <p:spPr bwMode="auto">
              <a:xfrm>
                <a:off x="3602038" y="3001964"/>
                <a:ext cx="6350" cy="7938"/>
              </a:xfrm>
              <a:custGeom>
                <a:avLst/>
                <a:gdLst>
                  <a:gd name="T0" fmla="*/ 4 w 4"/>
                  <a:gd name="T1" fmla="*/ 5 h 5"/>
                  <a:gd name="T2" fmla="*/ 4 w 4"/>
                  <a:gd name="T3" fmla="*/ 5 h 5"/>
                  <a:gd name="T4" fmla="*/ 4 w 4"/>
                  <a:gd name="T5" fmla="*/ 5 h 5"/>
                  <a:gd name="T6" fmla="*/ 4 w 4"/>
                  <a:gd name="T7" fmla="*/ 5 h 5"/>
                  <a:gd name="T8" fmla="*/ 0 w 4"/>
                  <a:gd name="T9" fmla="*/ 0 h 5"/>
                  <a:gd name="T10" fmla="*/ 2 w 4"/>
                  <a:gd name="T11" fmla="*/ 4 h 5"/>
                  <a:gd name="T12" fmla="*/ 2 w 4"/>
                  <a:gd name="T13" fmla="*/ 4 h 5"/>
                  <a:gd name="T14" fmla="*/ 2 w 4"/>
                  <a:gd name="T15" fmla="*/ 2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622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623"/>
              <p:cNvSpPr>
                <a:spLocks/>
              </p:cNvSpPr>
              <p:nvPr userDrawn="1"/>
            </p:nvSpPr>
            <p:spPr bwMode="auto">
              <a:xfrm>
                <a:off x="3602038" y="3001964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2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624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625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1" name="Freeform 626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627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3" name="Freeform 628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629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Rectangle 630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Rectangle 631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632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633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634"/>
              <p:cNvSpPr>
                <a:spLocks noEditPoints="1"/>
              </p:cNvSpPr>
              <p:nvPr userDrawn="1"/>
            </p:nvSpPr>
            <p:spPr bwMode="auto">
              <a:xfrm>
                <a:off x="2814638" y="2333626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1 w 2"/>
                  <a:gd name="T11" fmla="*/ 1 h 1"/>
                  <a:gd name="T12" fmla="*/ 1 w 2"/>
                  <a:gd name="T13" fmla="*/ 1 h 1"/>
                  <a:gd name="T14" fmla="*/ 2 w 2"/>
                  <a:gd name="T15" fmla="*/ 1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635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636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2" name="Freeform 637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638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Freeform 639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640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641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Freeform 642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643"/>
              <p:cNvSpPr>
                <a:spLocks noEditPoints="1"/>
              </p:cNvSpPr>
              <p:nvPr userDrawn="1"/>
            </p:nvSpPr>
            <p:spPr bwMode="auto">
              <a:xfrm>
                <a:off x="3170238" y="3011489"/>
                <a:ext cx="439738" cy="1400175"/>
              </a:xfrm>
              <a:custGeom>
                <a:avLst/>
                <a:gdLst>
                  <a:gd name="T0" fmla="*/ 274 w 277"/>
                  <a:gd name="T1" fmla="*/ 551 h 882"/>
                  <a:gd name="T2" fmla="*/ 272 w 277"/>
                  <a:gd name="T3" fmla="*/ 552 h 882"/>
                  <a:gd name="T4" fmla="*/ 0 w 277"/>
                  <a:gd name="T5" fmla="*/ 880 h 882"/>
                  <a:gd name="T6" fmla="*/ 0 w 277"/>
                  <a:gd name="T7" fmla="*/ 880 h 882"/>
                  <a:gd name="T8" fmla="*/ 1 w 277"/>
                  <a:gd name="T9" fmla="*/ 881 h 882"/>
                  <a:gd name="T10" fmla="*/ 2 w 277"/>
                  <a:gd name="T11" fmla="*/ 882 h 882"/>
                  <a:gd name="T12" fmla="*/ 276 w 277"/>
                  <a:gd name="T13" fmla="*/ 551 h 882"/>
                  <a:gd name="T14" fmla="*/ 274 w 277"/>
                  <a:gd name="T15" fmla="*/ 551 h 882"/>
                  <a:gd name="T16" fmla="*/ 276 w 277"/>
                  <a:gd name="T17" fmla="*/ 0 h 882"/>
                  <a:gd name="T18" fmla="*/ 274 w 277"/>
                  <a:gd name="T19" fmla="*/ 0 h 882"/>
                  <a:gd name="T20" fmla="*/ 274 w 277"/>
                  <a:gd name="T21" fmla="*/ 546 h 882"/>
                  <a:gd name="T22" fmla="*/ 276 w 277"/>
                  <a:gd name="T23" fmla="*/ 547 h 882"/>
                  <a:gd name="T24" fmla="*/ 277 w 277"/>
                  <a:gd name="T25" fmla="*/ 546 h 882"/>
                  <a:gd name="T26" fmla="*/ 277 w 277"/>
                  <a:gd name="T27" fmla="*/ 2 h 882"/>
                  <a:gd name="T28" fmla="*/ 276 w 277"/>
                  <a:gd name="T29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7" h="882">
                    <a:moveTo>
                      <a:pt x="274" y="551"/>
                    </a:moveTo>
                    <a:lnTo>
                      <a:pt x="272" y="552"/>
                    </a:lnTo>
                    <a:lnTo>
                      <a:pt x="0" y="880"/>
                    </a:lnTo>
                    <a:lnTo>
                      <a:pt x="0" y="880"/>
                    </a:lnTo>
                    <a:lnTo>
                      <a:pt x="1" y="881"/>
                    </a:lnTo>
                    <a:lnTo>
                      <a:pt x="2" y="882"/>
                    </a:lnTo>
                    <a:lnTo>
                      <a:pt x="276" y="551"/>
                    </a:lnTo>
                    <a:lnTo>
                      <a:pt x="274" y="551"/>
                    </a:lnTo>
                    <a:close/>
                    <a:moveTo>
                      <a:pt x="276" y="0"/>
                    </a:moveTo>
                    <a:lnTo>
                      <a:pt x="274" y="0"/>
                    </a:lnTo>
                    <a:lnTo>
                      <a:pt x="274" y="546"/>
                    </a:lnTo>
                    <a:lnTo>
                      <a:pt x="276" y="547"/>
                    </a:lnTo>
                    <a:lnTo>
                      <a:pt x="277" y="546"/>
                    </a:lnTo>
                    <a:lnTo>
                      <a:pt x="277" y="2"/>
                    </a:lnTo>
                    <a:lnTo>
                      <a:pt x="27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29" name="Freeform 646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647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1" name="Freeform 6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649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650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Freeform 651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652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Freeform 653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654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655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656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657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Freeform 658"/>
              <p:cNvSpPr>
                <a:spLocks noEditPoints="1"/>
              </p:cNvSpPr>
              <p:nvPr userDrawn="1"/>
            </p:nvSpPr>
            <p:spPr bwMode="auto">
              <a:xfrm>
                <a:off x="3605213" y="3879851"/>
                <a:ext cx="0" cy="4763"/>
              </a:xfrm>
              <a:custGeom>
                <a:avLst/>
                <a:gdLst>
                  <a:gd name="T0" fmla="*/ 1 h 3"/>
                  <a:gd name="T1" fmla="*/ 1 h 3"/>
                  <a:gd name="T2" fmla="*/ 3 h 3"/>
                  <a:gd name="T3" fmla="*/ 1 h 3"/>
                  <a:gd name="T4" fmla="*/ 0 h 3"/>
                  <a:gd name="T5" fmla="*/ 1 h 3"/>
                  <a:gd name="T6" fmla="*/ 1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659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Freeform 660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4" name="Freeform 661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662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63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64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65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66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Freeform 667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68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2" name="Freeform 669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670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671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672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6" name="Freeform 674"/>
              <p:cNvSpPr>
                <a:spLocks/>
              </p:cNvSpPr>
              <p:nvPr userDrawn="1"/>
            </p:nvSpPr>
            <p:spPr bwMode="auto">
              <a:xfrm>
                <a:off x="2738438" y="486886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675"/>
              <p:cNvSpPr>
                <a:spLocks/>
              </p:cNvSpPr>
              <p:nvPr userDrawn="1"/>
            </p:nvSpPr>
            <p:spPr bwMode="auto">
              <a:xfrm>
                <a:off x="2738438" y="4216401"/>
                <a:ext cx="434975" cy="646113"/>
              </a:xfrm>
              <a:custGeom>
                <a:avLst/>
                <a:gdLst>
                  <a:gd name="T0" fmla="*/ 51 w 274"/>
                  <a:gd name="T1" fmla="*/ 0 h 407"/>
                  <a:gd name="T2" fmla="*/ 50 w 274"/>
                  <a:gd name="T3" fmla="*/ 0 h 407"/>
                  <a:gd name="T4" fmla="*/ 49 w 274"/>
                  <a:gd name="T5" fmla="*/ 1 h 407"/>
                  <a:gd name="T6" fmla="*/ 0 w 274"/>
                  <a:gd name="T7" fmla="*/ 407 h 407"/>
                  <a:gd name="T8" fmla="*/ 2 w 274"/>
                  <a:gd name="T9" fmla="*/ 407 h 407"/>
                  <a:gd name="T10" fmla="*/ 2 w 274"/>
                  <a:gd name="T11" fmla="*/ 407 h 407"/>
                  <a:gd name="T12" fmla="*/ 5 w 274"/>
                  <a:gd name="T13" fmla="*/ 406 h 407"/>
                  <a:gd name="T14" fmla="*/ 274 w 274"/>
                  <a:gd name="T15" fmla="*/ 123 h 407"/>
                  <a:gd name="T16" fmla="*/ 273 w 274"/>
                  <a:gd name="T17" fmla="*/ 122 h 407"/>
                  <a:gd name="T18" fmla="*/ 272 w 274"/>
                  <a:gd name="T19" fmla="*/ 121 h 407"/>
                  <a:gd name="T20" fmla="*/ 272 w 274"/>
                  <a:gd name="T21" fmla="*/ 121 h 407"/>
                  <a:gd name="T22" fmla="*/ 2 w 274"/>
                  <a:gd name="T23" fmla="*/ 404 h 407"/>
                  <a:gd name="T24" fmla="*/ 51 w 274"/>
                  <a:gd name="T2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" h="407">
                    <a:moveTo>
                      <a:pt x="51" y="0"/>
                    </a:moveTo>
                    <a:lnTo>
                      <a:pt x="50" y="0"/>
                    </a:lnTo>
                    <a:lnTo>
                      <a:pt x="49" y="1"/>
                    </a:lnTo>
                    <a:lnTo>
                      <a:pt x="0" y="407"/>
                    </a:lnTo>
                    <a:lnTo>
                      <a:pt x="2" y="407"/>
                    </a:lnTo>
                    <a:lnTo>
                      <a:pt x="2" y="407"/>
                    </a:lnTo>
                    <a:lnTo>
                      <a:pt x="5" y="406"/>
                    </a:lnTo>
                    <a:lnTo>
                      <a:pt x="274" y="123"/>
                    </a:lnTo>
                    <a:lnTo>
                      <a:pt x="273" y="122"/>
                    </a:lnTo>
                    <a:lnTo>
                      <a:pt x="272" y="121"/>
                    </a:lnTo>
                    <a:lnTo>
                      <a:pt x="272" y="121"/>
                    </a:lnTo>
                    <a:lnTo>
                      <a:pt x="2" y="404"/>
                    </a:lnTo>
                    <a:lnTo>
                      <a:pt x="5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58" name="Freeform 676"/>
              <p:cNvSpPr>
                <a:spLocks noEditPoints="1"/>
              </p:cNvSpPr>
              <p:nvPr userDrawn="1"/>
            </p:nvSpPr>
            <p:spPr bwMode="auto">
              <a:xfrm>
                <a:off x="2738438" y="4860926"/>
                <a:ext cx="7938" cy="7938"/>
              </a:xfrm>
              <a:custGeom>
                <a:avLst/>
                <a:gdLst>
                  <a:gd name="T0" fmla="*/ 0 w 5"/>
                  <a:gd name="T1" fmla="*/ 3 h 5"/>
                  <a:gd name="T2" fmla="*/ 0 w 5"/>
                  <a:gd name="T3" fmla="*/ 5 h 5"/>
                  <a:gd name="T4" fmla="*/ 0 w 5"/>
                  <a:gd name="T5" fmla="*/ 5 h 5"/>
                  <a:gd name="T6" fmla="*/ 1 w 5"/>
                  <a:gd name="T7" fmla="*/ 3 h 5"/>
                  <a:gd name="T8" fmla="*/ 0 w 5"/>
                  <a:gd name="T9" fmla="*/ 3 h 5"/>
                  <a:gd name="T10" fmla="*/ 0 w 5"/>
                  <a:gd name="T11" fmla="*/ 3 h 5"/>
                  <a:gd name="T12" fmla="*/ 5 w 5"/>
                  <a:gd name="T13" fmla="*/ 0 h 5"/>
                  <a:gd name="T14" fmla="*/ 2 w 5"/>
                  <a:gd name="T15" fmla="*/ 1 h 5"/>
                  <a:gd name="T16" fmla="*/ 2 w 5"/>
                  <a:gd name="T17" fmla="*/ 2 h 5"/>
                  <a:gd name="T18" fmla="*/ 5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5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9" name="Freeform 677"/>
              <p:cNvSpPr>
                <a:spLocks/>
              </p:cNvSpPr>
              <p:nvPr userDrawn="1"/>
            </p:nvSpPr>
            <p:spPr bwMode="auto">
              <a:xfrm>
                <a:off x="2738438" y="4865689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678"/>
              <p:cNvSpPr>
                <a:spLocks/>
              </p:cNvSpPr>
              <p:nvPr userDrawn="1"/>
            </p:nvSpPr>
            <p:spPr bwMode="auto">
              <a:xfrm>
                <a:off x="2741613" y="4860926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679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2" name="Freeform 680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681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682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Freeform 683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684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7" name="Freeform 685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686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687"/>
              <p:cNvSpPr>
                <a:spLocks noChangeArrowheads="1"/>
              </p:cNvSpPr>
              <p:nvPr userDrawn="1"/>
            </p:nvSpPr>
            <p:spPr bwMode="auto">
              <a:xfrm>
                <a:off x="2817813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Freeform 688"/>
              <p:cNvSpPr>
                <a:spLocks/>
              </p:cNvSpPr>
              <p:nvPr userDrawn="1"/>
            </p:nvSpPr>
            <p:spPr bwMode="auto">
              <a:xfrm>
                <a:off x="2817813" y="42148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Rectangle 689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Rectangle 690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691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4" name="Freeform 692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693"/>
              <p:cNvSpPr>
                <a:spLocks/>
              </p:cNvSpPr>
              <p:nvPr userDrawn="1"/>
            </p:nvSpPr>
            <p:spPr bwMode="auto">
              <a:xfrm>
                <a:off x="3778250" y="4387851"/>
                <a:ext cx="263526" cy="160338"/>
              </a:xfrm>
              <a:custGeom>
                <a:avLst/>
                <a:gdLst>
                  <a:gd name="T0" fmla="*/ 1 w 166"/>
                  <a:gd name="T1" fmla="*/ 0 h 101"/>
                  <a:gd name="T2" fmla="*/ 1 w 166"/>
                  <a:gd name="T3" fmla="*/ 2 h 101"/>
                  <a:gd name="T4" fmla="*/ 0 w 166"/>
                  <a:gd name="T5" fmla="*/ 2 h 101"/>
                  <a:gd name="T6" fmla="*/ 0 w 166"/>
                  <a:gd name="T7" fmla="*/ 2 h 101"/>
                  <a:gd name="T8" fmla="*/ 0 w 166"/>
                  <a:gd name="T9" fmla="*/ 3 h 101"/>
                  <a:gd name="T10" fmla="*/ 0 w 166"/>
                  <a:gd name="T11" fmla="*/ 3 h 101"/>
                  <a:gd name="T12" fmla="*/ 165 w 166"/>
                  <a:gd name="T13" fmla="*/ 101 h 101"/>
                  <a:gd name="T14" fmla="*/ 166 w 166"/>
                  <a:gd name="T15" fmla="*/ 100 h 101"/>
                  <a:gd name="T16" fmla="*/ 1 w 166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101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65" y="101"/>
                    </a:lnTo>
                    <a:lnTo>
                      <a:pt x="166" y="10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76" name="Rectangle 695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Rectangle 696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697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9" name="Freeform 698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 userDrawn="1"/>
          </p:nvGrpSpPr>
          <p:grpSpPr>
            <a:xfrm>
              <a:off x="684052" y="1907351"/>
              <a:ext cx="3371279" cy="3412205"/>
              <a:chOff x="4951413" y="1311276"/>
              <a:chExt cx="4184650" cy="4235449"/>
            </a:xfrm>
          </p:grpSpPr>
          <p:sp>
            <p:nvSpPr>
              <p:cNvPr id="6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943725" y="1311276"/>
                <a:ext cx="1130300" cy="266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700"/>
              <p:cNvSpPr>
                <a:spLocks/>
              </p:cNvSpPr>
              <p:nvPr userDrawn="1"/>
            </p:nvSpPr>
            <p:spPr bwMode="auto">
              <a:xfrm>
                <a:off x="8074025" y="1577976"/>
                <a:ext cx="1062038" cy="18002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01"/>
              <p:cNvSpPr>
                <a:spLocks/>
              </p:cNvSpPr>
              <p:nvPr userDrawn="1"/>
            </p:nvSpPr>
            <p:spPr bwMode="auto">
              <a:xfrm>
                <a:off x="6048374" y="3378201"/>
                <a:ext cx="3087688" cy="2168524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Line 702"/>
              <p:cNvSpPr>
                <a:spLocks noChangeShapeType="1"/>
              </p:cNvSpPr>
              <p:nvPr userDrawn="1"/>
            </p:nvSpPr>
            <p:spPr bwMode="auto">
              <a:xfrm>
                <a:off x="5118100" y="4216401"/>
                <a:ext cx="930275" cy="1187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03"/>
              <p:cNvSpPr>
                <a:spLocks/>
              </p:cNvSpPr>
              <p:nvPr userDrawn="1"/>
            </p:nvSpPr>
            <p:spPr bwMode="auto">
              <a:xfrm>
                <a:off x="4951413" y="1658939"/>
                <a:ext cx="966788" cy="255746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9" h="1611">
                    <a:moveTo>
                      <a:pt x="609" y="0"/>
                    </a:moveTo>
                    <a:lnTo>
                      <a:pt x="592" y="5"/>
                    </a:lnTo>
                    <a:lnTo>
                      <a:pt x="313" y="392"/>
                    </a:lnTo>
                    <a:lnTo>
                      <a:pt x="52" y="523"/>
                    </a:lnTo>
                    <a:lnTo>
                      <a:pt x="0" y="1132"/>
                    </a:lnTo>
                    <a:lnTo>
                      <a:pt x="105" y="161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918200" y="1311276"/>
                <a:ext cx="1025525" cy="3476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705"/>
              <p:cNvSpPr>
                <a:spLocks/>
              </p:cNvSpPr>
              <p:nvPr userDrawn="1"/>
            </p:nvSpPr>
            <p:spPr bwMode="auto">
              <a:xfrm>
                <a:off x="5919695" y="1547850"/>
                <a:ext cx="2159652" cy="20792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5" h="119">
                    <a:moveTo>
                      <a:pt x="0" y="69"/>
                    </a:moveTo>
                    <a:lnTo>
                      <a:pt x="0" y="69"/>
                    </a:lnTo>
                    <a:lnTo>
                      <a:pt x="681" y="0"/>
                    </a:lnTo>
                    <a:lnTo>
                      <a:pt x="681" y="0"/>
                    </a:lnTo>
                    <a:lnTo>
                      <a:pt x="1375" y="13"/>
                    </a:lnTo>
                    <a:lnTo>
                      <a:pt x="1279" y="11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06"/>
              <p:cNvSpPr>
                <a:spLocks/>
              </p:cNvSpPr>
              <p:nvPr userDrawn="1"/>
            </p:nvSpPr>
            <p:spPr bwMode="auto">
              <a:xfrm>
                <a:off x="5765799" y="3549651"/>
                <a:ext cx="282575" cy="1854200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707"/>
              <p:cNvSpPr>
                <a:spLocks/>
              </p:cNvSpPr>
              <p:nvPr userDrawn="1"/>
            </p:nvSpPr>
            <p:spPr bwMode="auto">
              <a:xfrm>
                <a:off x="5765799" y="1666876"/>
                <a:ext cx="209550" cy="1882775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708"/>
              <p:cNvSpPr>
                <a:spLocks/>
              </p:cNvSpPr>
              <p:nvPr userDrawn="1"/>
            </p:nvSpPr>
            <p:spPr bwMode="auto">
              <a:xfrm>
                <a:off x="6889750" y="4346575"/>
                <a:ext cx="631825" cy="120015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8" h="756">
                    <a:moveTo>
                      <a:pt x="0" y="0"/>
                    </a:moveTo>
                    <a:lnTo>
                      <a:pt x="219" y="591"/>
                    </a:lnTo>
                    <a:lnTo>
                      <a:pt x="300" y="756"/>
                    </a:lnTo>
                    <a:lnTo>
                      <a:pt x="398" y="59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709"/>
              <p:cNvSpPr>
                <a:spLocks/>
              </p:cNvSpPr>
              <p:nvPr userDrawn="1"/>
            </p:nvSpPr>
            <p:spPr bwMode="auto">
              <a:xfrm>
                <a:off x="6889750" y="1557339"/>
                <a:ext cx="523875" cy="278923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Line 710"/>
              <p:cNvSpPr>
                <a:spLocks noChangeShapeType="1"/>
              </p:cNvSpPr>
              <p:nvPr userDrawn="1"/>
            </p:nvSpPr>
            <p:spPr bwMode="auto">
              <a:xfrm>
                <a:off x="6943725" y="1311276"/>
                <a:ext cx="28575" cy="2460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5033963" y="1685926"/>
                <a:ext cx="844550" cy="8032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47650" cy="1127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8063440" y="1579414"/>
                <a:ext cx="282046" cy="73357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8345488" y="2312989"/>
                <a:ext cx="542925" cy="9525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3813" cy="1282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16"/>
              <p:cNvSpPr>
                <a:spLocks/>
              </p:cNvSpPr>
              <p:nvPr userDrawn="1"/>
            </p:nvSpPr>
            <p:spPr bwMode="auto">
              <a:xfrm>
                <a:off x="6889750" y="4346576"/>
                <a:ext cx="2022475" cy="38258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Line 717"/>
              <p:cNvSpPr>
                <a:spLocks noChangeShapeType="1"/>
              </p:cNvSpPr>
              <p:nvPr userDrawn="1"/>
            </p:nvSpPr>
            <p:spPr bwMode="auto">
              <a:xfrm>
                <a:off x="5765800" y="3549651"/>
                <a:ext cx="1123950" cy="7969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Line 718"/>
              <p:cNvSpPr>
                <a:spLocks noChangeShapeType="1"/>
              </p:cNvSpPr>
              <p:nvPr userDrawn="1"/>
            </p:nvSpPr>
            <p:spPr bwMode="auto">
              <a:xfrm>
                <a:off x="5033963" y="2489201"/>
                <a:ext cx="731838" cy="1060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5033963" y="2251076"/>
                <a:ext cx="941388" cy="2381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975350" y="1557339"/>
                <a:ext cx="996950" cy="693738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972300" y="1557339"/>
                <a:ext cx="1373188" cy="7556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722"/>
              <p:cNvSpPr>
                <a:spLocks/>
              </p:cNvSpPr>
              <p:nvPr userDrawn="1"/>
            </p:nvSpPr>
            <p:spPr bwMode="auto">
              <a:xfrm>
                <a:off x="8345488" y="2312989"/>
                <a:ext cx="666750" cy="928688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723"/>
              <p:cNvSpPr>
                <a:spLocks/>
              </p:cNvSpPr>
              <p:nvPr userDrawn="1"/>
            </p:nvSpPr>
            <p:spPr bwMode="auto">
              <a:xfrm>
                <a:off x="8320088" y="2312989"/>
                <a:ext cx="571500" cy="2416175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7413625" y="2312989"/>
                <a:ext cx="931863" cy="298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765800" y="2611439"/>
                <a:ext cx="1647825" cy="9509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726"/>
              <p:cNvSpPr>
                <a:spLocks/>
              </p:cNvSpPr>
              <p:nvPr userDrawn="1"/>
            </p:nvSpPr>
            <p:spPr bwMode="auto">
              <a:xfrm>
                <a:off x="5118100" y="3562351"/>
                <a:ext cx="876300" cy="1244600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994400" y="4346576"/>
                <a:ext cx="895350" cy="4603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729"/>
              <p:cNvSpPr>
                <a:spLocks/>
              </p:cNvSpPr>
              <p:nvPr userDrawn="1"/>
            </p:nvSpPr>
            <p:spPr bwMode="auto">
              <a:xfrm>
                <a:off x="6889750" y="3265488"/>
                <a:ext cx="1998663" cy="1081088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730"/>
              <p:cNvSpPr>
                <a:spLocks/>
              </p:cNvSpPr>
              <p:nvPr userDrawn="1"/>
            </p:nvSpPr>
            <p:spPr bwMode="auto">
              <a:xfrm>
                <a:off x="6064250" y="5224463"/>
                <a:ext cx="2043113" cy="184150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731"/>
              <p:cNvSpPr>
                <a:spLocks/>
              </p:cNvSpPr>
              <p:nvPr userDrawn="1"/>
            </p:nvSpPr>
            <p:spPr bwMode="auto">
              <a:xfrm>
                <a:off x="5994399" y="4729162"/>
                <a:ext cx="2338388" cy="555625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732"/>
              <p:cNvSpPr>
                <a:spLocks noChangeShapeType="1"/>
              </p:cNvSpPr>
              <p:nvPr userDrawn="1"/>
            </p:nvSpPr>
            <p:spPr bwMode="auto">
              <a:xfrm>
                <a:off x="7413625" y="2611438"/>
                <a:ext cx="908050" cy="8763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733"/>
              <p:cNvSpPr>
                <a:spLocks noChangeShapeType="1"/>
              </p:cNvSpPr>
              <p:nvPr userDrawn="1"/>
            </p:nvSpPr>
            <p:spPr bwMode="auto">
              <a:xfrm>
                <a:off x="5975350" y="2251076"/>
                <a:ext cx="1438275" cy="3603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734"/>
              <p:cNvSpPr>
                <a:spLocks/>
              </p:cNvSpPr>
              <p:nvPr userDrawn="1"/>
            </p:nvSpPr>
            <p:spPr bwMode="auto">
              <a:xfrm>
                <a:off x="5033963" y="2489201"/>
                <a:ext cx="317500" cy="1727200"/>
              </a:xfrm>
              <a:custGeom>
                <a:avLst/>
                <a:gdLst>
                  <a:gd name="T0" fmla="*/ 131 w 200"/>
                  <a:gd name="T1" fmla="*/ 1073 h 1088"/>
                  <a:gd name="T2" fmla="*/ 57 w 200"/>
                  <a:gd name="T3" fmla="*/ 1088 h 1088"/>
                  <a:gd name="T4" fmla="*/ 0 w 200"/>
                  <a:gd name="T5" fmla="*/ 0 h 1088"/>
                  <a:gd name="T6" fmla="*/ 200 w 200"/>
                  <a:gd name="T7" fmla="*/ 86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088">
                    <a:moveTo>
                      <a:pt x="131" y="1073"/>
                    </a:moveTo>
                    <a:lnTo>
                      <a:pt x="57" y="1088"/>
                    </a:lnTo>
                    <a:lnTo>
                      <a:pt x="0" y="0"/>
                    </a:lnTo>
                    <a:lnTo>
                      <a:pt x="200" y="86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1" name="Line 735"/>
              <p:cNvSpPr>
                <a:spLocks noChangeShapeType="1"/>
              </p:cNvSpPr>
              <p:nvPr userDrawn="1"/>
            </p:nvSpPr>
            <p:spPr bwMode="auto">
              <a:xfrm>
                <a:off x="4951413" y="3448051"/>
                <a:ext cx="242888" cy="271463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2" name="Line 736"/>
              <p:cNvSpPr>
                <a:spLocks noChangeShapeType="1"/>
              </p:cNvSpPr>
              <p:nvPr userDrawn="1"/>
            </p:nvSpPr>
            <p:spPr bwMode="auto">
              <a:xfrm flipV="1">
                <a:off x="6048373" y="5089525"/>
                <a:ext cx="279400" cy="303212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</p:grpSp>
      </p:grpSp>
      <p:sp>
        <p:nvSpPr>
          <p:cNvPr id="381" name="텍스트 개체 틀 748"/>
          <p:cNvSpPr>
            <a:spLocks noGrp="1"/>
          </p:cNvSpPr>
          <p:nvPr>
            <p:ph type="body" sz="quarter" idx="14" hasCustomPrompt="1"/>
          </p:nvPr>
        </p:nvSpPr>
        <p:spPr>
          <a:xfrm>
            <a:off x="4283879" y="2285008"/>
            <a:ext cx="4608512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</a:p>
        </p:txBody>
      </p:sp>
      <p:sp>
        <p:nvSpPr>
          <p:cNvPr id="382" name="텍스트 개체 틀 748"/>
          <p:cNvSpPr>
            <a:spLocks noGrp="1"/>
          </p:cNvSpPr>
          <p:nvPr>
            <p:ph type="body" sz="quarter" idx="15" hasCustomPrompt="1"/>
          </p:nvPr>
        </p:nvSpPr>
        <p:spPr>
          <a:xfrm>
            <a:off x="4283879" y="2866899"/>
            <a:ext cx="4608512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</a:p>
        </p:txBody>
      </p:sp>
      <p:sp>
        <p:nvSpPr>
          <p:cNvPr id="383" name="타원 382"/>
          <p:cNvSpPr/>
          <p:nvPr userDrawn="1"/>
        </p:nvSpPr>
        <p:spPr>
          <a:xfrm>
            <a:off x="356260" y="2386438"/>
            <a:ext cx="944139" cy="94413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/>
          <p:cNvSpPr/>
          <p:nvPr userDrawn="1"/>
        </p:nvSpPr>
        <p:spPr>
          <a:xfrm>
            <a:off x="3279025" y="881371"/>
            <a:ext cx="590824" cy="59082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/>
          <p:cNvSpPr/>
          <p:nvPr userDrawn="1"/>
        </p:nvSpPr>
        <p:spPr>
          <a:xfrm>
            <a:off x="3255275" y="771550"/>
            <a:ext cx="261257" cy="261257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텍스트 개체 틀 748"/>
          <p:cNvSpPr>
            <a:spLocks noGrp="1"/>
          </p:cNvSpPr>
          <p:nvPr>
            <p:ph type="body" sz="quarter" idx="13" hasCustomPrompt="1"/>
          </p:nvPr>
        </p:nvSpPr>
        <p:spPr>
          <a:xfrm>
            <a:off x="4283879" y="1275606"/>
            <a:ext cx="4608512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6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78658" y="62581"/>
            <a:ext cx="874464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78658" y="492048"/>
            <a:ext cx="874464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39B1B0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803802"/>
            <a:ext cx="9144000" cy="36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839802"/>
            <a:ext cx="9144000" cy="4303698"/>
          </a:xfrm>
          <a:prstGeom prst="rect">
            <a:avLst/>
          </a:prstGeom>
          <a:solidFill>
            <a:srgbClr val="000E1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02896" y="48351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78658" y="62581"/>
            <a:ext cx="874464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78658" y="492048"/>
            <a:ext cx="874464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39B1B0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803802"/>
            <a:ext cx="9144000" cy="36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839802"/>
            <a:ext cx="9144000" cy="4303698"/>
          </a:xfrm>
          <a:prstGeom prst="rect">
            <a:avLst/>
          </a:prstGeom>
          <a:solidFill>
            <a:srgbClr val="000E1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02896" y="48351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" t="9470" r="1912" b="8613"/>
          <a:stretch/>
        </p:blipFill>
        <p:spPr>
          <a:xfrm>
            <a:off x="0" y="839802"/>
            <a:ext cx="9144000" cy="43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78658" y="62581"/>
            <a:ext cx="874464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78658" y="492048"/>
            <a:ext cx="874464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1" baseline="0">
                <a:solidFill>
                  <a:srgbClr val="39B1B0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803802"/>
            <a:ext cx="9144000" cy="36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02896" y="48351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8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550" b="1644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989781" y="3252074"/>
            <a:ext cx="316443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2999700" y="284592"/>
            <a:ext cx="2854448" cy="2834644"/>
            <a:chOff x="617999" y="1906072"/>
            <a:chExt cx="3437332" cy="3413484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617999" y="1906072"/>
              <a:ext cx="3380231" cy="3281753"/>
              <a:chOff x="1588" y="1309688"/>
              <a:chExt cx="4195763" cy="4073525"/>
            </a:xfrm>
          </p:grpSpPr>
          <p:sp>
            <p:nvSpPr>
              <p:cNvPr id="44" name="Freeform 327"/>
              <p:cNvSpPr>
                <a:spLocks/>
              </p:cNvSpPr>
              <p:nvPr userDrawn="1"/>
            </p:nvSpPr>
            <p:spPr bwMode="auto">
              <a:xfrm>
                <a:off x="3608388" y="3348038"/>
                <a:ext cx="588963" cy="1042988"/>
              </a:xfrm>
              <a:custGeom>
                <a:avLst/>
                <a:gdLst>
                  <a:gd name="T0" fmla="*/ 370 w 371"/>
                  <a:gd name="T1" fmla="*/ 0 h 657"/>
                  <a:gd name="T2" fmla="*/ 370 w 371"/>
                  <a:gd name="T3" fmla="*/ 1 h 657"/>
                  <a:gd name="T4" fmla="*/ 369 w 371"/>
                  <a:gd name="T5" fmla="*/ 0 h 657"/>
                  <a:gd name="T6" fmla="*/ 1 w 371"/>
                  <a:gd name="T7" fmla="*/ 334 h 657"/>
                  <a:gd name="T8" fmla="*/ 1 w 371"/>
                  <a:gd name="T9" fmla="*/ 338 h 657"/>
                  <a:gd name="T10" fmla="*/ 0 w 371"/>
                  <a:gd name="T11" fmla="*/ 339 h 657"/>
                  <a:gd name="T12" fmla="*/ 106 w 371"/>
                  <a:gd name="T13" fmla="*/ 655 h 657"/>
                  <a:gd name="T14" fmla="*/ 106 w 371"/>
                  <a:gd name="T15" fmla="*/ 655 h 657"/>
                  <a:gd name="T16" fmla="*/ 107 w 371"/>
                  <a:gd name="T17" fmla="*/ 657 h 657"/>
                  <a:gd name="T18" fmla="*/ 107 w 371"/>
                  <a:gd name="T19" fmla="*/ 657 h 657"/>
                  <a:gd name="T20" fmla="*/ 107 w 371"/>
                  <a:gd name="T21" fmla="*/ 655 h 657"/>
                  <a:gd name="T22" fmla="*/ 108 w 371"/>
                  <a:gd name="T23" fmla="*/ 655 h 657"/>
                  <a:gd name="T24" fmla="*/ 1 w 371"/>
                  <a:gd name="T25" fmla="*/ 336 h 657"/>
                  <a:gd name="T26" fmla="*/ 371 w 371"/>
                  <a:gd name="T27" fmla="*/ 1 h 657"/>
                  <a:gd name="T28" fmla="*/ 370 w 371"/>
                  <a:gd name="T2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1" h="657">
                    <a:moveTo>
                      <a:pt x="370" y="0"/>
                    </a:moveTo>
                    <a:lnTo>
                      <a:pt x="370" y="1"/>
                    </a:lnTo>
                    <a:lnTo>
                      <a:pt x="369" y="0"/>
                    </a:lnTo>
                    <a:lnTo>
                      <a:pt x="1" y="334"/>
                    </a:lnTo>
                    <a:lnTo>
                      <a:pt x="1" y="338"/>
                    </a:lnTo>
                    <a:lnTo>
                      <a:pt x="0" y="339"/>
                    </a:lnTo>
                    <a:lnTo>
                      <a:pt x="106" y="655"/>
                    </a:lnTo>
                    <a:lnTo>
                      <a:pt x="106" y="655"/>
                    </a:lnTo>
                    <a:lnTo>
                      <a:pt x="107" y="657"/>
                    </a:lnTo>
                    <a:lnTo>
                      <a:pt x="107" y="657"/>
                    </a:lnTo>
                    <a:lnTo>
                      <a:pt x="107" y="655"/>
                    </a:lnTo>
                    <a:lnTo>
                      <a:pt x="108" y="655"/>
                    </a:lnTo>
                    <a:lnTo>
                      <a:pt x="1" y="336"/>
                    </a:lnTo>
                    <a:lnTo>
                      <a:pt x="371" y="1"/>
                    </a:lnTo>
                    <a:lnTo>
                      <a:pt x="37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5" name="Freeform 329"/>
              <p:cNvSpPr>
                <a:spLocks/>
              </p:cNvSpPr>
              <p:nvPr userDrawn="1"/>
            </p:nvSpPr>
            <p:spPr bwMode="auto">
              <a:xfrm>
                <a:off x="2738438" y="486568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330"/>
              <p:cNvSpPr>
                <a:spLocks/>
              </p:cNvSpPr>
              <p:nvPr userDrawn="1"/>
            </p:nvSpPr>
            <p:spPr bwMode="auto">
              <a:xfrm>
                <a:off x="2025651" y="4860926"/>
                <a:ext cx="720725" cy="457200"/>
              </a:xfrm>
              <a:custGeom>
                <a:avLst/>
                <a:gdLst>
                  <a:gd name="T0" fmla="*/ 452 w 454"/>
                  <a:gd name="T1" fmla="*/ 0 h 288"/>
                  <a:gd name="T2" fmla="*/ 449 w 454"/>
                  <a:gd name="T3" fmla="*/ 2 h 288"/>
                  <a:gd name="T4" fmla="*/ 0 w 454"/>
                  <a:gd name="T5" fmla="*/ 285 h 288"/>
                  <a:gd name="T6" fmla="*/ 1 w 454"/>
                  <a:gd name="T7" fmla="*/ 287 h 288"/>
                  <a:gd name="T8" fmla="*/ 0 w 454"/>
                  <a:gd name="T9" fmla="*/ 287 h 288"/>
                  <a:gd name="T10" fmla="*/ 1 w 454"/>
                  <a:gd name="T11" fmla="*/ 288 h 288"/>
                  <a:gd name="T12" fmla="*/ 450 w 454"/>
                  <a:gd name="T13" fmla="*/ 4 h 288"/>
                  <a:gd name="T14" fmla="*/ 454 w 454"/>
                  <a:gd name="T15" fmla="*/ 2 h 288"/>
                  <a:gd name="T16" fmla="*/ 454 w 454"/>
                  <a:gd name="T17" fmla="*/ 0 h 288"/>
                  <a:gd name="T18" fmla="*/ 452 w 454"/>
                  <a:gd name="T1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4" h="288">
                    <a:moveTo>
                      <a:pt x="452" y="0"/>
                    </a:moveTo>
                    <a:lnTo>
                      <a:pt x="449" y="2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0" y="287"/>
                    </a:lnTo>
                    <a:lnTo>
                      <a:pt x="1" y="288"/>
                    </a:lnTo>
                    <a:lnTo>
                      <a:pt x="450" y="4"/>
                    </a:lnTo>
                    <a:lnTo>
                      <a:pt x="454" y="2"/>
                    </a:lnTo>
                    <a:lnTo>
                      <a:pt x="454" y="0"/>
                    </a:lnTo>
                    <a:lnTo>
                      <a:pt x="4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7" name="Freeform 331"/>
              <p:cNvSpPr>
                <a:spLocks/>
              </p:cNvSpPr>
              <p:nvPr userDrawn="1"/>
            </p:nvSpPr>
            <p:spPr bwMode="auto">
              <a:xfrm>
                <a:off x="2741613" y="4387851"/>
                <a:ext cx="1036638" cy="477838"/>
              </a:xfrm>
              <a:custGeom>
                <a:avLst/>
                <a:gdLst>
                  <a:gd name="T0" fmla="*/ 652 w 653"/>
                  <a:gd name="T1" fmla="*/ 0 h 301"/>
                  <a:gd name="T2" fmla="*/ 3 w 653"/>
                  <a:gd name="T3" fmla="*/ 298 h 301"/>
                  <a:gd name="T4" fmla="*/ 0 w 653"/>
                  <a:gd name="T5" fmla="*/ 300 h 301"/>
                  <a:gd name="T6" fmla="*/ 2 w 653"/>
                  <a:gd name="T7" fmla="*/ 301 h 301"/>
                  <a:gd name="T8" fmla="*/ 653 w 653"/>
                  <a:gd name="T9" fmla="*/ 3 h 301"/>
                  <a:gd name="T10" fmla="*/ 652 w 653"/>
                  <a:gd name="T11" fmla="*/ 3 h 301"/>
                  <a:gd name="T12" fmla="*/ 653 w 653"/>
                  <a:gd name="T13" fmla="*/ 2 h 301"/>
                  <a:gd name="T14" fmla="*/ 653 w 653"/>
                  <a:gd name="T15" fmla="*/ 2 h 301"/>
                  <a:gd name="T16" fmla="*/ 652 w 653"/>
                  <a:gd name="T17" fmla="*/ 2 h 301"/>
                  <a:gd name="T18" fmla="*/ 652 w 653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01">
                    <a:moveTo>
                      <a:pt x="652" y="0"/>
                    </a:moveTo>
                    <a:lnTo>
                      <a:pt x="3" y="298"/>
                    </a:lnTo>
                    <a:lnTo>
                      <a:pt x="0" y="300"/>
                    </a:lnTo>
                    <a:lnTo>
                      <a:pt x="2" y="301"/>
                    </a:lnTo>
                    <a:lnTo>
                      <a:pt x="653" y="3"/>
                    </a:lnTo>
                    <a:lnTo>
                      <a:pt x="652" y="3"/>
                    </a:lnTo>
                    <a:lnTo>
                      <a:pt x="653" y="2"/>
                    </a:lnTo>
                    <a:lnTo>
                      <a:pt x="653" y="2"/>
                    </a:lnTo>
                    <a:lnTo>
                      <a:pt x="652" y="2"/>
                    </a:lnTo>
                    <a:lnTo>
                      <a:pt x="65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32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333"/>
              <p:cNvSpPr>
                <a:spLocks/>
              </p:cNvSpPr>
              <p:nvPr userDrawn="1"/>
            </p:nvSpPr>
            <p:spPr bwMode="auto">
              <a:xfrm>
                <a:off x="3776663" y="438785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34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35"/>
              <p:cNvSpPr>
                <a:spLocks/>
              </p:cNvSpPr>
              <p:nvPr userDrawn="1"/>
            </p:nvSpPr>
            <p:spPr bwMode="auto">
              <a:xfrm>
                <a:off x="1254125" y="5006976"/>
                <a:ext cx="763588" cy="315913"/>
              </a:xfrm>
              <a:custGeom>
                <a:avLst/>
                <a:gdLst>
                  <a:gd name="T0" fmla="*/ 2 w 481"/>
                  <a:gd name="T1" fmla="*/ 0 h 199"/>
                  <a:gd name="T2" fmla="*/ 0 w 481"/>
                  <a:gd name="T3" fmla="*/ 1 h 199"/>
                  <a:gd name="T4" fmla="*/ 1 w 481"/>
                  <a:gd name="T5" fmla="*/ 2 h 199"/>
                  <a:gd name="T6" fmla="*/ 481 w 481"/>
                  <a:gd name="T7" fmla="*/ 199 h 199"/>
                  <a:gd name="T8" fmla="*/ 481 w 481"/>
                  <a:gd name="T9" fmla="*/ 198 h 199"/>
                  <a:gd name="T10" fmla="*/ 481 w 481"/>
                  <a:gd name="T11" fmla="*/ 198 h 199"/>
                  <a:gd name="T12" fmla="*/ 481 w 481"/>
                  <a:gd name="T13" fmla="*/ 196 h 199"/>
                  <a:gd name="T14" fmla="*/ 2 w 481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1" h="199">
                    <a:moveTo>
                      <a:pt x="2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481" y="199"/>
                    </a:lnTo>
                    <a:lnTo>
                      <a:pt x="481" y="198"/>
                    </a:lnTo>
                    <a:lnTo>
                      <a:pt x="481" y="198"/>
                    </a:lnTo>
                    <a:lnTo>
                      <a:pt x="481" y="196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52" name="Freeform 336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37"/>
              <p:cNvSpPr>
                <a:spLocks/>
              </p:cNvSpPr>
              <p:nvPr userDrawn="1"/>
            </p:nvSpPr>
            <p:spPr bwMode="auto">
              <a:xfrm>
                <a:off x="2017713" y="531812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39"/>
              <p:cNvSpPr>
                <a:spLocks/>
              </p:cNvSpPr>
              <p:nvPr userDrawn="1"/>
            </p:nvSpPr>
            <p:spPr bwMode="auto">
              <a:xfrm>
                <a:off x="251619" y="4269158"/>
                <a:ext cx="879475" cy="811213"/>
              </a:xfrm>
              <a:custGeom>
                <a:avLst/>
                <a:gdLst>
                  <a:gd name="T0" fmla="*/ 4 w 554"/>
                  <a:gd name="T1" fmla="*/ 0 h 511"/>
                  <a:gd name="T2" fmla="*/ 0 w 554"/>
                  <a:gd name="T3" fmla="*/ 1 h 511"/>
                  <a:gd name="T4" fmla="*/ 553 w 554"/>
                  <a:gd name="T5" fmla="*/ 511 h 511"/>
                  <a:gd name="T6" fmla="*/ 554 w 554"/>
                  <a:gd name="T7" fmla="*/ 511 h 511"/>
                  <a:gd name="T8" fmla="*/ 553 w 554"/>
                  <a:gd name="T9" fmla="*/ 509 h 511"/>
                  <a:gd name="T10" fmla="*/ 4 w 554"/>
                  <a:gd name="T11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4" h="511">
                    <a:moveTo>
                      <a:pt x="4" y="0"/>
                    </a:moveTo>
                    <a:lnTo>
                      <a:pt x="0" y="1"/>
                    </a:lnTo>
                    <a:lnTo>
                      <a:pt x="553" y="511"/>
                    </a:lnTo>
                    <a:lnTo>
                      <a:pt x="554" y="511"/>
                    </a:lnTo>
                    <a:lnTo>
                      <a:pt x="553" y="509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340"/>
              <p:cNvSpPr>
                <a:spLocks/>
              </p:cNvSpPr>
              <p:nvPr userDrawn="1"/>
            </p:nvSpPr>
            <p:spPr bwMode="auto">
              <a:xfrm>
                <a:off x="4763" y="2325688"/>
                <a:ext cx="369888" cy="1876425"/>
              </a:xfrm>
              <a:custGeom>
                <a:avLst/>
                <a:gdLst>
                  <a:gd name="T0" fmla="*/ 218 w 233"/>
                  <a:gd name="T1" fmla="*/ 0 h 1182"/>
                  <a:gd name="T2" fmla="*/ 0 w 233"/>
                  <a:gd name="T3" fmla="*/ 644 h 1182"/>
                  <a:gd name="T4" fmla="*/ 233 w 233"/>
                  <a:gd name="T5" fmla="*/ 1182 h 1182"/>
                  <a:gd name="T6" fmla="*/ 233 w 233"/>
                  <a:gd name="T7" fmla="*/ 1175 h 1182"/>
                  <a:gd name="T8" fmla="*/ 3 w 233"/>
                  <a:gd name="T9" fmla="*/ 645 h 1182"/>
                  <a:gd name="T10" fmla="*/ 1 w 233"/>
                  <a:gd name="T11" fmla="*/ 645 h 1182"/>
                  <a:gd name="T12" fmla="*/ 1 w 233"/>
                  <a:gd name="T13" fmla="*/ 642 h 1182"/>
                  <a:gd name="T14" fmla="*/ 3 w 233"/>
                  <a:gd name="T15" fmla="*/ 642 h 1182"/>
                  <a:gd name="T16" fmla="*/ 220 w 233"/>
                  <a:gd name="T17" fmla="*/ 1 h 1182"/>
                  <a:gd name="T18" fmla="*/ 218 w 233"/>
                  <a:gd name="T19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1182">
                    <a:moveTo>
                      <a:pt x="218" y="0"/>
                    </a:moveTo>
                    <a:lnTo>
                      <a:pt x="0" y="644"/>
                    </a:lnTo>
                    <a:lnTo>
                      <a:pt x="233" y="1182"/>
                    </a:lnTo>
                    <a:lnTo>
                      <a:pt x="233" y="1175"/>
                    </a:lnTo>
                    <a:lnTo>
                      <a:pt x="3" y="645"/>
                    </a:lnTo>
                    <a:lnTo>
                      <a:pt x="1" y="645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220" y="1"/>
                    </a:lnTo>
                    <a:lnTo>
                      <a:pt x="21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341"/>
              <p:cNvSpPr>
                <a:spLocks/>
              </p:cNvSpPr>
              <p:nvPr userDrawn="1"/>
            </p:nvSpPr>
            <p:spPr bwMode="auto">
              <a:xfrm>
                <a:off x="346075" y="231140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3 h 3"/>
                  <a:gd name="T4" fmla="*/ 1 w 4"/>
                  <a:gd name="T5" fmla="*/ 1 h 3"/>
                  <a:gd name="T6" fmla="*/ 2 w 4"/>
                  <a:gd name="T7" fmla="*/ 1 h 3"/>
                  <a:gd name="T8" fmla="*/ 4 w 4"/>
                  <a:gd name="T9" fmla="*/ 1 h 3"/>
                  <a:gd name="T10" fmla="*/ 2 w 4"/>
                  <a:gd name="T11" fmla="*/ 1 h 3"/>
                  <a:gd name="T12" fmla="*/ 2 w 4"/>
                  <a:gd name="T13" fmla="*/ 0 h 3"/>
                  <a:gd name="T14" fmla="*/ 1 w 4"/>
                  <a:gd name="T15" fmla="*/ 0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343"/>
              <p:cNvSpPr>
                <a:spLocks/>
              </p:cNvSpPr>
              <p:nvPr userDrawn="1"/>
            </p:nvSpPr>
            <p:spPr bwMode="auto">
              <a:xfrm>
                <a:off x="347663" y="1695451"/>
                <a:ext cx="815975" cy="617538"/>
              </a:xfrm>
              <a:custGeom>
                <a:avLst/>
                <a:gdLst>
                  <a:gd name="T0" fmla="*/ 513 w 514"/>
                  <a:gd name="T1" fmla="*/ 0 h 389"/>
                  <a:gd name="T2" fmla="*/ 0 w 514"/>
                  <a:gd name="T3" fmla="*/ 387 h 389"/>
                  <a:gd name="T4" fmla="*/ 1 w 514"/>
                  <a:gd name="T5" fmla="*/ 388 h 389"/>
                  <a:gd name="T6" fmla="*/ 3 w 514"/>
                  <a:gd name="T7" fmla="*/ 388 h 389"/>
                  <a:gd name="T8" fmla="*/ 3 w 514"/>
                  <a:gd name="T9" fmla="*/ 389 h 389"/>
                  <a:gd name="T10" fmla="*/ 513 w 514"/>
                  <a:gd name="T11" fmla="*/ 3 h 389"/>
                  <a:gd name="T12" fmla="*/ 514 w 514"/>
                  <a:gd name="T13" fmla="*/ 0 h 389"/>
                  <a:gd name="T14" fmla="*/ 513 w 514"/>
                  <a:gd name="T15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4" h="389">
                    <a:moveTo>
                      <a:pt x="513" y="0"/>
                    </a:moveTo>
                    <a:lnTo>
                      <a:pt x="0" y="387"/>
                    </a:lnTo>
                    <a:lnTo>
                      <a:pt x="1" y="388"/>
                    </a:lnTo>
                    <a:lnTo>
                      <a:pt x="3" y="388"/>
                    </a:lnTo>
                    <a:lnTo>
                      <a:pt x="3" y="389"/>
                    </a:lnTo>
                    <a:lnTo>
                      <a:pt x="513" y="3"/>
                    </a:lnTo>
                    <a:lnTo>
                      <a:pt x="514" y="0"/>
                    </a:lnTo>
                    <a:lnTo>
                      <a:pt x="51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344"/>
              <p:cNvSpPr>
                <a:spLocks/>
              </p:cNvSpPr>
              <p:nvPr userDrawn="1"/>
            </p:nvSpPr>
            <p:spPr bwMode="auto">
              <a:xfrm>
                <a:off x="1165225" y="1309688"/>
                <a:ext cx="908050" cy="385763"/>
              </a:xfrm>
              <a:custGeom>
                <a:avLst/>
                <a:gdLst>
                  <a:gd name="T0" fmla="*/ 571 w 572"/>
                  <a:gd name="T1" fmla="*/ 0 h 243"/>
                  <a:gd name="T2" fmla="*/ 0 w 572"/>
                  <a:gd name="T3" fmla="*/ 240 h 243"/>
                  <a:gd name="T4" fmla="*/ 2 w 572"/>
                  <a:gd name="T5" fmla="*/ 242 h 243"/>
                  <a:gd name="T6" fmla="*/ 2 w 572"/>
                  <a:gd name="T7" fmla="*/ 242 h 243"/>
                  <a:gd name="T8" fmla="*/ 3 w 572"/>
                  <a:gd name="T9" fmla="*/ 243 h 243"/>
                  <a:gd name="T10" fmla="*/ 571 w 572"/>
                  <a:gd name="T11" fmla="*/ 2 h 243"/>
                  <a:gd name="T12" fmla="*/ 571 w 572"/>
                  <a:gd name="T13" fmla="*/ 1 h 243"/>
                  <a:gd name="T14" fmla="*/ 572 w 572"/>
                  <a:gd name="T15" fmla="*/ 1 h 243"/>
                  <a:gd name="T16" fmla="*/ 571 w 572"/>
                  <a:gd name="T1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243">
                    <a:moveTo>
                      <a:pt x="571" y="0"/>
                    </a:moveTo>
                    <a:lnTo>
                      <a:pt x="0" y="240"/>
                    </a:lnTo>
                    <a:lnTo>
                      <a:pt x="2" y="242"/>
                    </a:lnTo>
                    <a:lnTo>
                      <a:pt x="2" y="242"/>
                    </a:lnTo>
                    <a:lnTo>
                      <a:pt x="3" y="243"/>
                    </a:lnTo>
                    <a:lnTo>
                      <a:pt x="571" y="2"/>
                    </a:lnTo>
                    <a:lnTo>
                      <a:pt x="571" y="1"/>
                    </a:lnTo>
                    <a:lnTo>
                      <a:pt x="572" y="1"/>
                    </a:lnTo>
                    <a:lnTo>
                      <a:pt x="57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59" name="Rectangle 345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Rectangle 346"/>
              <p:cNvSpPr>
                <a:spLocks noChangeArrowheads="1"/>
              </p:cNvSpPr>
              <p:nvPr userDrawn="1"/>
            </p:nvSpPr>
            <p:spPr bwMode="auto">
              <a:xfrm>
                <a:off x="349250" y="231140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347"/>
              <p:cNvSpPr>
                <a:spLocks noEditPoints="1"/>
              </p:cNvSpPr>
              <p:nvPr userDrawn="1"/>
            </p:nvSpPr>
            <p:spPr bwMode="auto">
              <a:xfrm>
                <a:off x="2071688" y="1309688"/>
                <a:ext cx="2125663" cy="2038349"/>
              </a:xfrm>
              <a:custGeom>
                <a:avLst/>
                <a:gdLst>
                  <a:gd name="T0" fmla="*/ 968 w 1339"/>
                  <a:gd name="T1" fmla="*/ 1071 h 1284"/>
                  <a:gd name="T2" fmla="*/ 968 w 1339"/>
                  <a:gd name="T3" fmla="*/ 1071 h 1284"/>
                  <a:gd name="T4" fmla="*/ 968 w 1339"/>
                  <a:gd name="T5" fmla="*/ 1071 h 1284"/>
                  <a:gd name="T6" fmla="*/ 968 w 1339"/>
                  <a:gd name="T7" fmla="*/ 1071 h 1284"/>
                  <a:gd name="T8" fmla="*/ 969 w 1339"/>
                  <a:gd name="T9" fmla="*/ 1071 h 1284"/>
                  <a:gd name="T10" fmla="*/ 969 w 1339"/>
                  <a:gd name="T11" fmla="*/ 1071 h 1284"/>
                  <a:gd name="T12" fmla="*/ 969 w 1339"/>
                  <a:gd name="T13" fmla="*/ 1074 h 1284"/>
                  <a:gd name="T14" fmla="*/ 1337 w 1339"/>
                  <a:gd name="T15" fmla="*/ 1284 h 1284"/>
                  <a:gd name="T16" fmla="*/ 1338 w 1339"/>
                  <a:gd name="T17" fmla="*/ 1283 h 1284"/>
                  <a:gd name="T18" fmla="*/ 1338 w 1339"/>
                  <a:gd name="T19" fmla="*/ 1284 h 1284"/>
                  <a:gd name="T20" fmla="*/ 1339 w 1339"/>
                  <a:gd name="T21" fmla="*/ 1283 h 1284"/>
                  <a:gd name="T22" fmla="*/ 969 w 1339"/>
                  <a:gd name="T23" fmla="*/ 1071 h 1284"/>
                  <a:gd name="T24" fmla="*/ 618 w 1339"/>
                  <a:gd name="T25" fmla="*/ 276 h 1284"/>
                  <a:gd name="T26" fmla="*/ 616 w 1339"/>
                  <a:gd name="T27" fmla="*/ 277 h 1284"/>
                  <a:gd name="T28" fmla="*/ 964 w 1339"/>
                  <a:gd name="T29" fmla="*/ 1066 h 1284"/>
                  <a:gd name="T30" fmla="*/ 966 w 1339"/>
                  <a:gd name="T31" fmla="*/ 1068 h 1284"/>
                  <a:gd name="T32" fmla="*/ 968 w 1339"/>
                  <a:gd name="T33" fmla="*/ 1067 h 1284"/>
                  <a:gd name="T34" fmla="*/ 621 w 1339"/>
                  <a:gd name="T35" fmla="*/ 281 h 1284"/>
                  <a:gd name="T36" fmla="*/ 618 w 1339"/>
                  <a:gd name="T37" fmla="*/ 278 h 1284"/>
                  <a:gd name="T38" fmla="*/ 619 w 1339"/>
                  <a:gd name="T39" fmla="*/ 277 h 1284"/>
                  <a:gd name="T40" fmla="*/ 618 w 1339"/>
                  <a:gd name="T41" fmla="*/ 276 h 1284"/>
                  <a:gd name="T42" fmla="*/ 1 w 1339"/>
                  <a:gd name="T43" fmla="*/ 0 h 1284"/>
                  <a:gd name="T44" fmla="*/ 1 w 1339"/>
                  <a:gd name="T45" fmla="*/ 1 h 1284"/>
                  <a:gd name="T46" fmla="*/ 1 w 1339"/>
                  <a:gd name="T47" fmla="*/ 1 h 1284"/>
                  <a:gd name="T48" fmla="*/ 0 w 1339"/>
                  <a:gd name="T49" fmla="*/ 2 h 1284"/>
                  <a:gd name="T50" fmla="*/ 612 w 1339"/>
                  <a:gd name="T51" fmla="*/ 275 h 1284"/>
                  <a:gd name="T52" fmla="*/ 616 w 1339"/>
                  <a:gd name="T53" fmla="*/ 273 h 1284"/>
                  <a:gd name="T54" fmla="*/ 616 w 1339"/>
                  <a:gd name="T55" fmla="*/ 273 h 1284"/>
                  <a:gd name="T56" fmla="*/ 618 w 1339"/>
                  <a:gd name="T57" fmla="*/ 273 h 1284"/>
                  <a:gd name="T58" fmla="*/ 1 w 1339"/>
                  <a:gd name="T59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39" h="1284">
                    <a:moveTo>
                      <a:pt x="968" y="1071"/>
                    </a:moveTo>
                    <a:lnTo>
                      <a:pt x="968" y="1071"/>
                    </a:lnTo>
                    <a:lnTo>
                      <a:pt x="968" y="1071"/>
                    </a:lnTo>
                    <a:lnTo>
                      <a:pt x="968" y="1071"/>
                    </a:lnTo>
                    <a:close/>
                    <a:moveTo>
                      <a:pt x="969" y="1071"/>
                    </a:moveTo>
                    <a:lnTo>
                      <a:pt x="969" y="1071"/>
                    </a:lnTo>
                    <a:lnTo>
                      <a:pt x="969" y="1074"/>
                    </a:lnTo>
                    <a:lnTo>
                      <a:pt x="1337" y="1284"/>
                    </a:lnTo>
                    <a:lnTo>
                      <a:pt x="1338" y="1283"/>
                    </a:lnTo>
                    <a:lnTo>
                      <a:pt x="1338" y="1284"/>
                    </a:lnTo>
                    <a:lnTo>
                      <a:pt x="1339" y="1283"/>
                    </a:lnTo>
                    <a:lnTo>
                      <a:pt x="969" y="1071"/>
                    </a:lnTo>
                    <a:close/>
                    <a:moveTo>
                      <a:pt x="618" y="276"/>
                    </a:moveTo>
                    <a:lnTo>
                      <a:pt x="616" y="277"/>
                    </a:lnTo>
                    <a:lnTo>
                      <a:pt x="964" y="1066"/>
                    </a:lnTo>
                    <a:lnTo>
                      <a:pt x="966" y="1068"/>
                    </a:lnTo>
                    <a:lnTo>
                      <a:pt x="968" y="1067"/>
                    </a:lnTo>
                    <a:lnTo>
                      <a:pt x="621" y="281"/>
                    </a:lnTo>
                    <a:lnTo>
                      <a:pt x="618" y="278"/>
                    </a:lnTo>
                    <a:lnTo>
                      <a:pt x="619" y="277"/>
                    </a:lnTo>
                    <a:lnTo>
                      <a:pt x="618" y="276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62" name="Freeform 3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349"/>
              <p:cNvSpPr>
                <a:spLocks/>
              </p:cNvSpPr>
              <p:nvPr userDrawn="1"/>
            </p:nvSpPr>
            <p:spPr bwMode="auto">
              <a:xfrm>
                <a:off x="3609975" y="3009901"/>
                <a:ext cx="587375" cy="338138"/>
              </a:xfrm>
              <a:custGeom>
                <a:avLst/>
                <a:gdLst>
                  <a:gd name="T0" fmla="*/ 0 w 370"/>
                  <a:gd name="T1" fmla="*/ 0 h 213"/>
                  <a:gd name="T2" fmla="*/ 0 w 370"/>
                  <a:gd name="T3" fmla="*/ 0 h 213"/>
                  <a:gd name="T4" fmla="*/ 0 w 370"/>
                  <a:gd name="T5" fmla="*/ 3 h 213"/>
                  <a:gd name="T6" fmla="*/ 368 w 370"/>
                  <a:gd name="T7" fmla="*/ 213 h 213"/>
                  <a:gd name="T8" fmla="*/ 369 w 370"/>
                  <a:gd name="T9" fmla="*/ 212 h 213"/>
                  <a:gd name="T10" fmla="*/ 369 w 370"/>
                  <a:gd name="T11" fmla="*/ 213 h 213"/>
                  <a:gd name="T12" fmla="*/ 370 w 370"/>
                  <a:gd name="T13" fmla="*/ 212 h 213"/>
                  <a:gd name="T14" fmla="*/ 0 w 370"/>
                  <a:gd name="T15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0" h="21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68" y="213"/>
                    </a:lnTo>
                    <a:lnTo>
                      <a:pt x="369" y="212"/>
                    </a:lnTo>
                    <a:lnTo>
                      <a:pt x="369" y="213"/>
                    </a:lnTo>
                    <a:lnTo>
                      <a:pt x="370" y="21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351"/>
              <p:cNvSpPr>
                <a:spLocks/>
              </p:cNvSpPr>
              <p:nvPr userDrawn="1"/>
            </p:nvSpPr>
            <p:spPr bwMode="auto">
              <a:xfrm>
                <a:off x="2071688" y="1309688"/>
                <a:ext cx="981075" cy="436563"/>
              </a:xfrm>
              <a:custGeom>
                <a:avLst/>
                <a:gdLst>
                  <a:gd name="T0" fmla="*/ 1 w 618"/>
                  <a:gd name="T1" fmla="*/ 0 h 275"/>
                  <a:gd name="T2" fmla="*/ 1 w 618"/>
                  <a:gd name="T3" fmla="*/ 1 h 275"/>
                  <a:gd name="T4" fmla="*/ 1 w 618"/>
                  <a:gd name="T5" fmla="*/ 1 h 275"/>
                  <a:gd name="T6" fmla="*/ 0 w 618"/>
                  <a:gd name="T7" fmla="*/ 2 h 275"/>
                  <a:gd name="T8" fmla="*/ 612 w 618"/>
                  <a:gd name="T9" fmla="*/ 275 h 275"/>
                  <a:gd name="T10" fmla="*/ 616 w 618"/>
                  <a:gd name="T11" fmla="*/ 273 h 275"/>
                  <a:gd name="T12" fmla="*/ 616 w 618"/>
                  <a:gd name="T13" fmla="*/ 273 h 275"/>
                  <a:gd name="T14" fmla="*/ 618 w 618"/>
                  <a:gd name="T15" fmla="*/ 273 h 275"/>
                  <a:gd name="T16" fmla="*/ 1 w 618"/>
                  <a:gd name="T17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" h="275"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612" y="275"/>
                    </a:lnTo>
                    <a:lnTo>
                      <a:pt x="616" y="273"/>
                    </a:lnTo>
                    <a:lnTo>
                      <a:pt x="616" y="273"/>
                    </a:lnTo>
                    <a:lnTo>
                      <a:pt x="618" y="27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352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353"/>
              <p:cNvSpPr>
                <a:spLocks/>
              </p:cNvSpPr>
              <p:nvPr userDrawn="1"/>
            </p:nvSpPr>
            <p:spPr bwMode="auto">
              <a:xfrm>
                <a:off x="4194175" y="334645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354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55"/>
              <p:cNvSpPr>
                <a:spLocks/>
              </p:cNvSpPr>
              <p:nvPr userDrawn="1"/>
            </p:nvSpPr>
            <p:spPr bwMode="auto">
              <a:xfrm>
                <a:off x="2071688" y="131127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57"/>
              <p:cNvSpPr>
                <a:spLocks/>
              </p:cNvSpPr>
              <p:nvPr userDrawn="1"/>
            </p:nvSpPr>
            <p:spPr bwMode="auto">
              <a:xfrm>
                <a:off x="2740025" y="4865688"/>
                <a:ext cx="284163" cy="374650"/>
              </a:xfrm>
              <a:custGeom>
                <a:avLst/>
                <a:gdLst>
                  <a:gd name="T0" fmla="*/ 3 w 179"/>
                  <a:gd name="T1" fmla="*/ 0 h 236"/>
                  <a:gd name="T2" fmla="*/ 0 w 179"/>
                  <a:gd name="T3" fmla="*/ 2 h 236"/>
                  <a:gd name="T4" fmla="*/ 176 w 179"/>
                  <a:gd name="T5" fmla="*/ 236 h 236"/>
                  <a:gd name="T6" fmla="*/ 179 w 179"/>
                  <a:gd name="T7" fmla="*/ 235 h 236"/>
                  <a:gd name="T8" fmla="*/ 3 w 179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236">
                    <a:moveTo>
                      <a:pt x="3" y="0"/>
                    </a:moveTo>
                    <a:lnTo>
                      <a:pt x="0" y="2"/>
                    </a:lnTo>
                    <a:lnTo>
                      <a:pt x="176" y="236"/>
                    </a:lnTo>
                    <a:lnTo>
                      <a:pt x="179" y="235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0" name="Freeform 358"/>
              <p:cNvSpPr>
                <a:spLocks/>
              </p:cNvSpPr>
              <p:nvPr userDrawn="1"/>
            </p:nvSpPr>
            <p:spPr bwMode="auto">
              <a:xfrm>
                <a:off x="1253332" y="4754563"/>
                <a:ext cx="1484313" cy="249238"/>
              </a:xfrm>
              <a:custGeom>
                <a:avLst/>
                <a:gdLst>
                  <a:gd name="T0" fmla="*/ 485 w 935"/>
                  <a:gd name="T1" fmla="*/ 0 h 157"/>
                  <a:gd name="T2" fmla="*/ 482 w 935"/>
                  <a:gd name="T3" fmla="*/ 2 h 157"/>
                  <a:gd name="T4" fmla="*/ 481 w 935"/>
                  <a:gd name="T5" fmla="*/ 0 h 157"/>
                  <a:gd name="T6" fmla="*/ 481 w 935"/>
                  <a:gd name="T7" fmla="*/ 2 h 157"/>
                  <a:gd name="T8" fmla="*/ 479 w 935"/>
                  <a:gd name="T9" fmla="*/ 0 h 157"/>
                  <a:gd name="T10" fmla="*/ 0 w 935"/>
                  <a:gd name="T11" fmla="*/ 155 h 157"/>
                  <a:gd name="T12" fmla="*/ 0 w 935"/>
                  <a:gd name="T13" fmla="*/ 155 h 157"/>
                  <a:gd name="T14" fmla="*/ 2 w 935"/>
                  <a:gd name="T15" fmla="*/ 157 h 157"/>
                  <a:gd name="T16" fmla="*/ 481 w 935"/>
                  <a:gd name="T17" fmla="*/ 2 h 157"/>
                  <a:gd name="T18" fmla="*/ 933 w 935"/>
                  <a:gd name="T19" fmla="*/ 68 h 157"/>
                  <a:gd name="T20" fmla="*/ 935 w 935"/>
                  <a:gd name="T21" fmla="*/ 67 h 157"/>
                  <a:gd name="T22" fmla="*/ 935 w 935"/>
                  <a:gd name="T23" fmla="*/ 66 h 157"/>
                  <a:gd name="T24" fmla="*/ 485 w 935"/>
                  <a:gd name="T2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5" h="157">
                    <a:moveTo>
                      <a:pt x="485" y="0"/>
                    </a:moveTo>
                    <a:lnTo>
                      <a:pt x="482" y="2"/>
                    </a:lnTo>
                    <a:lnTo>
                      <a:pt x="481" y="0"/>
                    </a:lnTo>
                    <a:lnTo>
                      <a:pt x="481" y="2"/>
                    </a:lnTo>
                    <a:lnTo>
                      <a:pt x="479" y="0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2" y="157"/>
                    </a:lnTo>
                    <a:lnTo>
                      <a:pt x="481" y="2"/>
                    </a:lnTo>
                    <a:lnTo>
                      <a:pt x="933" y="68"/>
                    </a:lnTo>
                    <a:lnTo>
                      <a:pt x="935" y="67"/>
                    </a:lnTo>
                    <a:lnTo>
                      <a:pt x="935" y="66"/>
                    </a:lnTo>
                    <a:lnTo>
                      <a:pt x="48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1" name="Freeform 359"/>
              <p:cNvSpPr>
                <a:spLocks noEditPoints="1"/>
              </p:cNvSpPr>
              <p:nvPr userDrawn="1"/>
            </p:nvSpPr>
            <p:spPr bwMode="auto">
              <a:xfrm>
                <a:off x="2735263" y="4864101"/>
                <a:ext cx="9525" cy="476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1 h 3"/>
                  <a:gd name="T4" fmla="*/ 2 w 6"/>
                  <a:gd name="T5" fmla="*/ 1 h 3"/>
                  <a:gd name="T6" fmla="*/ 2 w 6"/>
                  <a:gd name="T7" fmla="*/ 0 h 3"/>
                  <a:gd name="T8" fmla="*/ 4 w 6"/>
                  <a:gd name="T9" fmla="*/ 0 h 3"/>
                  <a:gd name="T10" fmla="*/ 3 w 6"/>
                  <a:gd name="T11" fmla="*/ 1 h 3"/>
                  <a:gd name="T12" fmla="*/ 3 w 6"/>
                  <a:gd name="T13" fmla="*/ 3 h 3"/>
                  <a:gd name="T14" fmla="*/ 6 w 6"/>
                  <a:gd name="T15" fmla="*/ 1 h 3"/>
                  <a:gd name="T16" fmla="*/ 4 w 6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  <a:moveTo>
                      <a:pt x="4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360"/>
              <p:cNvSpPr>
                <a:spLocks/>
              </p:cNvSpPr>
              <p:nvPr userDrawn="1"/>
            </p:nvSpPr>
            <p:spPr bwMode="auto">
              <a:xfrm>
                <a:off x="2735263" y="48641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361"/>
              <p:cNvSpPr>
                <a:spLocks/>
              </p:cNvSpPr>
              <p:nvPr userDrawn="1"/>
            </p:nvSpPr>
            <p:spPr bwMode="auto">
              <a:xfrm>
                <a:off x="2740025" y="486410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0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62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363"/>
              <p:cNvSpPr>
                <a:spLocks/>
              </p:cNvSpPr>
              <p:nvPr userDrawn="1"/>
            </p:nvSpPr>
            <p:spPr bwMode="auto">
              <a:xfrm>
                <a:off x="1254125" y="5003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364"/>
              <p:cNvSpPr>
                <a:spLocks/>
              </p:cNvSpPr>
              <p:nvPr userDrawn="1"/>
            </p:nvSpPr>
            <p:spPr bwMode="auto">
              <a:xfrm>
                <a:off x="920750" y="5003801"/>
                <a:ext cx="328613" cy="68263"/>
              </a:xfrm>
              <a:custGeom>
                <a:avLst/>
                <a:gdLst>
                  <a:gd name="T0" fmla="*/ 206 w 207"/>
                  <a:gd name="T1" fmla="*/ 0 h 43"/>
                  <a:gd name="T2" fmla="*/ 0 w 207"/>
                  <a:gd name="T3" fmla="*/ 41 h 43"/>
                  <a:gd name="T4" fmla="*/ 0 w 207"/>
                  <a:gd name="T5" fmla="*/ 43 h 43"/>
                  <a:gd name="T6" fmla="*/ 207 w 207"/>
                  <a:gd name="T7" fmla="*/ 3 h 43"/>
                  <a:gd name="T8" fmla="*/ 207 w 207"/>
                  <a:gd name="T9" fmla="*/ 3 h 43"/>
                  <a:gd name="T10" fmla="*/ 206 w 207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43">
                    <a:moveTo>
                      <a:pt x="206" y="0"/>
                    </a:moveTo>
                    <a:lnTo>
                      <a:pt x="0" y="41"/>
                    </a:lnTo>
                    <a:lnTo>
                      <a:pt x="0" y="43"/>
                    </a:lnTo>
                    <a:lnTo>
                      <a:pt x="207" y="3"/>
                    </a:lnTo>
                    <a:lnTo>
                      <a:pt x="207" y="3"/>
                    </a:lnTo>
                    <a:lnTo>
                      <a:pt x="20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7" name="Freeform 366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367"/>
              <p:cNvSpPr>
                <a:spLocks/>
              </p:cNvSpPr>
              <p:nvPr userDrawn="1"/>
            </p:nvSpPr>
            <p:spPr bwMode="auto">
              <a:xfrm>
                <a:off x="1247775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369"/>
              <p:cNvSpPr>
                <a:spLocks/>
              </p:cNvSpPr>
              <p:nvPr userDrawn="1"/>
            </p:nvSpPr>
            <p:spPr bwMode="auto">
              <a:xfrm>
                <a:off x="1071564" y="4184651"/>
                <a:ext cx="182563" cy="819150"/>
              </a:xfrm>
              <a:custGeom>
                <a:avLst/>
                <a:gdLst>
                  <a:gd name="T0" fmla="*/ 0 w 115"/>
                  <a:gd name="T1" fmla="*/ 0 h 516"/>
                  <a:gd name="T2" fmla="*/ 0 w 115"/>
                  <a:gd name="T3" fmla="*/ 0 h 516"/>
                  <a:gd name="T4" fmla="*/ 111 w 115"/>
                  <a:gd name="T5" fmla="*/ 514 h 516"/>
                  <a:gd name="T6" fmla="*/ 114 w 115"/>
                  <a:gd name="T7" fmla="*/ 516 h 516"/>
                  <a:gd name="T8" fmla="*/ 115 w 115"/>
                  <a:gd name="T9" fmla="*/ 516 h 516"/>
                  <a:gd name="T10" fmla="*/ 3 w 115"/>
                  <a:gd name="T11" fmla="*/ 1 h 516"/>
                  <a:gd name="T12" fmla="*/ 0 w 115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516">
                    <a:moveTo>
                      <a:pt x="0" y="0"/>
                    </a:moveTo>
                    <a:lnTo>
                      <a:pt x="0" y="0"/>
                    </a:lnTo>
                    <a:lnTo>
                      <a:pt x="111" y="514"/>
                    </a:lnTo>
                    <a:lnTo>
                      <a:pt x="114" y="516"/>
                    </a:lnTo>
                    <a:lnTo>
                      <a:pt x="115" y="516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80" name="Freeform 370"/>
              <p:cNvSpPr>
                <a:spLocks/>
              </p:cNvSpPr>
              <p:nvPr userDrawn="1"/>
            </p:nvSpPr>
            <p:spPr bwMode="auto">
              <a:xfrm>
                <a:off x="1062451" y="3045618"/>
                <a:ext cx="254000" cy="1135064"/>
              </a:xfrm>
              <a:custGeom>
                <a:avLst/>
                <a:gdLst>
                  <a:gd name="T0" fmla="*/ 159 w 160"/>
                  <a:gd name="T1" fmla="*/ 0 h 715"/>
                  <a:gd name="T2" fmla="*/ 158 w 160"/>
                  <a:gd name="T3" fmla="*/ 0 h 715"/>
                  <a:gd name="T4" fmla="*/ 0 w 160"/>
                  <a:gd name="T5" fmla="*/ 714 h 715"/>
                  <a:gd name="T6" fmla="*/ 0 w 160"/>
                  <a:gd name="T7" fmla="*/ 715 h 715"/>
                  <a:gd name="T8" fmla="*/ 3 w 160"/>
                  <a:gd name="T9" fmla="*/ 712 h 715"/>
                  <a:gd name="T10" fmla="*/ 160 w 160"/>
                  <a:gd name="T11" fmla="*/ 2 h 715"/>
                  <a:gd name="T12" fmla="*/ 159 w 160"/>
                  <a:gd name="T13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715">
                    <a:moveTo>
                      <a:pt x="159" y="0"/>
                    </a:moveTo>
                    <a:lnTo>
                      <a:pt x="158" y="0"/>
                    </a:lnTo>
                    <a:lnTo>
                      <a:pt x="0" y="714"/>
                    </a:lnTo>
                    <a:lnTo>
                      <a:pt x="0" y="715"/>
                    </a:lnTo>
                    <a:lnTo>
                      <a:pt x="3" y="712"/>
                    </a:lnTo>
                    <a:lnTo>
                      <a:pt x="160" y="2"/>
                    </a:lnTo>
                    <a:lnTo>
                      <a:pt x="159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81" name="Freeform 371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72"/>
              <p:cNvSpPr>
                <a:spLocks/>
              </p:cNvSpPr>
              <p:nvPr userDrawn="1"/>
            </p:nvSpPr>
            <p:spPr bwMode="auto">
              <a:xfrm>
                <a:off x="1247775" y="50006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73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374"/>
              <p:cNvSpPr>
                <a:spLocks/>
              </p:cNvSpPr>
              <p:nvPr userDrawn="1"/>
            </p:nvSpPr>
            <p:spPr bwMode="auto">
              <a:xfrm>
                <a:off x="1249363" y="5008563"/>
                <a:ext cx="338138" cy="374650"/>
              </a:xfrm>
              <a:custGeom>
                <a:avLst/>
                <a:gdLst>
                  <a:gd name="T0" fmla="*/ 2 w 213"/>
                  <a:gd name="T1" fmla="*/ 0 h 236"/>
                  <a:gd name="T2" fmla="*/ 0 w 213"/>
                  <a:gd name="T3" fmla="*/ 0 h 236"/>
                  <a:gd name="T4" fmla="*/ 139 w 213"/>
                  <a:gd name="T5" fmla="*/ 236 h 236"/>
                  <a:gd name="T6" fmla="*/ 213 w 213"/>
                  <a:gd name="T7" fmla="*/ 146 h 236"/>
                  <a:gd name="T8" fmla="*/ 212 w 213"/>
                  <a:gd name="T9" fmla="*/ 145 h 236"/>
                  <a:gd name="T10" fmla="*/ 139 w 213"/>
                  <a:gd name="T11" fmla="*/ 231 h 236"/>
                  <a:gd name="T12" fmla="*/ 4 w 213"/>
                  <a:gd name="T13" fmla="*/ 1 h 236"/>
                  <a:gd name="T14" fmla="*/ 2 w 213"/>
                  <a:gd name="T15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236">
                    <a:moveTo>
                      <a:pt x="2" y="0"/>
                    </a:moveTo>
                    <a:lnTo>
                      <a:pt x="0" y="0"/>
                    </a:lnTo>
                    <a:lnTo>
                      <a:pt x="139" y="236"/>
                    </a:lnTo>
                    <a:lnTo>
                      <a:pt x="213" y="146"/>
                    </a:lnTo>
                    <a:lnTo>
                      <a:pt x="212" y="145"/>
                    </a:lnTo>
                    <a:lnTo>
                      <a:pt x="139" y="23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85" name="Freeform 375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376"/>
              <p:cNvSpPr>
                <a:spLocks/>
              </p:cNvSpPr>
              <p:nvPr userDrawn="1"/>
            </p:nvSpPr>
            <p:spPr bwMode="auto">
              <a:xfrm>
                <a:off x="1252538" y="5008563"/>
                <a:ext cx="3175" cy="1588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377"/>
              <p:cNvSpPr>
                <a:spLocks noEditPoints="1"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2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2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  <a:gd name="T18" fmla="*/ 3 w 3"/>
                  <a:gd name="T19" fmla="*/ 0 h 3"/>
                  <a:gd name="T20" fmla="*/ 3 w 3"/>
                  <a:gd name="T21" fmla="*/ 0 h 3"/>
                  <a:gd name="T22" fmla="*/ 3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  <a:moveTo>
                      <a:pt x="3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378"/>
              <p:cNvSpPr>
                <a:spLocks/>
              </p:cNvSpPr>
              <p:nvPr userDrawn="1"/>
            </p:nvSpPr>
            <p:spPr bwMode="auto">
              <a:xfrm>
                <a:off x="1249363" y="5006976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79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380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381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2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2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382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383"/>
              <p:cNvSpPr>
                <a:spLocks/>
              </p:cNvSpPr>
              <p:nvPr userDrawn="1"/>
            </p:nvSpPr>
            <p:spPr bwMode="auto">
              <a:xfrm>
                <a:off x="1249363" y="5003801"/>
                <a:ext cx="4763" cy="476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0 h 3"/>
                  <a:gd name="T6" fmla="*/ 0 w 3"/>
                  <a:gd name="T7" fmla="*/ 2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2 h 3"/>
                  <a:gd name="T14" fmla="*/ 2 w 3"/>
                  <a:gd name="T15" fmla="*/ 0 h 3"/>
                  <a:gd name="T16" fmla="*/ 3 w 3"/>
                  <a:gd name="T17" fmla="*/ 0 h 3"/>
                  <a:gd name="T18" fmla="*/ 2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384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385"/>
              <p:cNvSpPr>
                <a:spLocks/>
              </p:cNvSpPr>
              <p:nvPr userDrawn="1"/>
            </p:nvSpPr>
            <p:spPr bwMode="auto">
              <a:xfrm>
                <a:off x="1252538" y="5003801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387"/>
              <p:cNvSpPr>
                <a:spLocks/>
              </p:cNvSpPr>
              <p:nvPr userDrawn="1"/>
            </p:nvSpPr>
            <p:spPr bwMode="auto">
              <a:xfrm>
                <a:off x="831056" y="1697037"/>
                <a:ext cx="334963" cy="819150"/>
              </a:xfrm>
              <a:custGeom>
                <a:avLst/>
                <a:gdLst>
                  <a:gd name="T0" fmla="*/ 211 w 211"/>
                  <a:gd name="T1" fmla="*/ 0 h 516"/>
                  <a:gd name="T2" fmla="*/ 209 w 211"/>
                  <a:gd name="T3" fmla="*/ 2 h 516"/>
                  <a:gd name="T4" fmla="*/ 0 w 211"/>
                  <a:gd name="T5" fmla="*/ 516 h 516"/>
                  <a:gd name="T6" fmla="*/ 1 w 211"/>
                  <a:gd name="T7" fmla="*/ 516 h 516"/>
                  <a:gd name="T8" fmla="*/ 4 w 211"/>
                  <a:gd name="T9" fmla="*/ 514 h 516"/>
                  <a:gd name="T10" fmla="*/ 211 w 211"/>
                  <a:gd name="T11" fmla="*/ 0 h 516"/>
                  <a:gd name="T12" fmla="*/ 211 w 211"/>
                  <a:gd name="T13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211" y="0"/>
                    </a:moveTo>
                    <a:lnTo>
                      <a:pt x="209" y="2"/>
                    </a:lnTo>
                    <a:lnTo>
                      <a:pt x="0" y="516"/>
                    </a:lnTo>
                    <a:lnTo>
                      <a:pt x="1" y="516"/>
                    </a:lnTo>
                    <a:lnTo>
                      <a:pt x="4" y="514"/>
                    </a:lnTo>
                    <a:lnTo>
                      <a:pt x="211" y="0"/>
                    </a:lnTo>
                    <a:lnTo>
                      <a:pt x="21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97" name="Freeform 388"/>
              <p:cNvSpPr>
                <a:spLocks/>
              </p:cNvSpPr>
              <p:nvPr userDrawn="1"/>
            </p:nvSpPr>
            <p:spPr bwMode="auto">
              <a:xfrm>
                <a:off x="1020763" y="1665288"/>
                <a:ext cx="144463" cy="30163"/>
              </a:xfrm>
              <a:custGeom>
                <a:avLst/>
                <a:gdLst>
                  <a:gd name="T0" fmla="*/ 1 w 91"/>
                  <a:gd name="T1" fmla="*/ 0 h 19"/>
                  <a:gd name="T2" fmla="*/ 0 w 91"/>
                  <a:gd name="T3" fmla="*/ 3 h 19"/>
                  <a:gd name="T4" fmla="*/ 89 w 91"/>
                  <a:gd name="T5" fmla="*/ 19 h 19"/>
                  <a:gd name="T6" fmla="*/ 90 w 91"/>
                  <a:gd name="T7" fmla="*/ 18 h 19"/>
                  <a:gd name="T8" fmla="*/ 91 w 91"/>
                  <a:gd name="T9" fmla="*/ 16 h 19"/>
                  <a:gd name="T10" fmla="*/ 1 w 91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9">
                    <a:moveTo>
                      <a:pt x="1" y="0"/>
                    </a:moveTo>
                    <a:lnTo>
                      <a:pt x="0" y="3"/>
                    </a:lnTo>
                    <a:lnTo>
                      <a:pt x="89" y="19"/>
                    </a:lnTo>
                    <a:lnTo>
                      <a:pt x="90" y="18"/>
                    </a:lnTo>
                    <a:lnTo>
                      <a:pt x="91" y="16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389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390"/>
              <p:cNvSpPr>
                <a:spLocks/>
              </p:cNvSpPr>
              <p:nvPr userDrawn="1"/>
            </p:nvSpPr>
            <p:spPr bwMode="auto">
              <a:xfrm>
                <a:off x="1162050" y="1690688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2 h 6"/>
                  <a:gd name="T4" fmla="*/ 0 w 4"/>
                  <a:gd name="T5" fmla="*/ 3 h 6"/>
                  <a:gd name="T6" fmla="*/ 1 w 4"/>
                  <a:gd name="T7" fmla="*/ 3 h 6"/>
                  <a:gd name="T8" fmla="*/ 0 w 4"/>
                  <a:gd name="T9" fmla="*/ 6 h 6"/>
                  <a:gd name="T10" fmla="*/ 2 w 4"/>
                  <a:gd name="T11" fmla="*/ 4 h 6"/>
                  <a:gd name="T12" fmla="*/ 1 w 4"/>
                  <a:gd name="T13" fmla="*/ 3 h 6"/>
                  <a:gd name="T14" fmla="*/ 4 w 4"/>
                  <a:gd name="T15" fmla="*/ 2 h 6"/>
                  <a:gd name="T16" fmla="*/ 4 w 4"/>
                  <a:gd name="T17" fmla="*/ 2 h 6"/>
                  <a:gd name="T18" fmla="*/ 4 w 4"/>
                  <a:gd name="T19" fmla="*/ 2 h 6"/>
                  <a:gd name="T20" fmla="*/ 2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391"/>
              <p:cNvSpPr>
                <a:spLocks/>
              </p:cNvSpPr>
              <p:nvPr userDrawn="1"/>
            </p:nvSpPr>
            <p:spPr bwMode="auto">
              <a:xfrm>
                <a:off x="831850" y="2519363"/>
                <a:ext cx="492124" cy="522288"/>
              </a:xfrm>
              <a:custGeom>
                <a:avLst/>
                <a:gdLst>
                  <a:gd name="T0" fmla="*/ 1 w 310"/>
                  <a:gd name="T1" fmla="*/ 0 h 329"/>
                  <a:gd name="T2" fmla="*/ 0 w 310"/>
                  <a:gd name="T3" fmla="*/ 1 h 329"/>
                  <a:gd name="T4" fmla="*/ 307 w 310"/>
                  <a:gd name="T5" fmla="*/ 329 h 329"/>
                  <a:gd name="T6" fmla="*/ 310 w 310"/>
                  <a:gd name="T7" fmla="*/ 328 h 329"/>
                  <a:gd name="T8" fmla="*/ 310 w 310"/>
                  <a:gd name="T9" fmla="*/ 328 h 329"/>
                  <a:gd name="T10" fmla="*/ 4 w 310"/>
                  <a:gd name="T11" fmla="*/ 0 h 329"/>
                  <a:gd name="T12" fmla="*/ 1 w 310"/>
                  <a:gd name="T1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29">
                    <a:moveTo>
                      <a:pt x="1" y="0"/>
                    </a:moveTo>
                    <a:lnTo>
                      <a:pt x="0" y="1"/>
                    </a:lnTo>
                    <a:lnTo>
                      <a:pt x="307" y="329"/>
                    </a:lnTo>
                    <a:lnTo>
                      <a:pt x="310" y="328"/>
                    </a:lnTo>
                    <a:lnTo>
                      <a:pt x="310" y="328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01" name="Freeform 394"/>
              <p:cNvSpPr>
                <a:spLocks/>
              </p:cNvSpPr>
              <p:nvPr userDrawn="1"/>
            </p:nvSpPr>
            <p:spPr bwMode="auto">
              <a:xfrm>
                <a:off x="1158569" y="1697038"/>
                <a:ext cx="1882775" cy="393699"/>
              </a:xfrm>
              <a:custGeom>
                <a:avLst/>
                <a:gdLst>
                  <a:gd name="T0" fmla="*/ 3 w 1186"/>
                  <a:gd name="T1" fmla="*/ 0 h 248"/>
                  <a:gd name="T2" fmla="*/ 2 w 1186"/>
                  <a:gd name="T3" fmla="*/ 0 h 248"/>
                  <a:gd name="T4" fmla="*/ 0 w 1186"/>
                  <a:gd name="T5" fmla="*/ 1 h 248"/>
                  <a:gd name="T6" fmla="*/ 412 w 1186"/>
                  <a:gd name="T7" fmla="*/ 247 h 248"/>
                  <a:gd name="T8" fmla="*/ 415 w 1186"/>
                  <a:gd name="T9" fmla="*/ 246 h 248"/>
                  <a:gd name="T10" fmla="*/ 416 w 1186"/>
                  <a:gd name="T11" fmla="*/ 248 h 248"/>
                  <a:gd name="T12" fmla="*/ 416 w 1186"/>
                  <a:gd name="T13" fmla="*/ 248 h 248"/>
                  <a:gd name="T14" fmla="*/ 417 w 1186"/>
                  <a:gd name="T15" fmla="*/ 248 h 248"/>
                  <a:gd name="T16" fmla="*/ 417 w 1186"/>
                  <a:gd name="T17" fmla="*/ 246 h 248"/>
                  <a:gd name="T18" fmla="*/ 421 w 1186"/>
                  <a:gd name="T19" fmla="*/ 247 h 248"/>
                  <a:gd name="T20" fmla="*/ 1186 w 1186"/>
                  <a:gd name="T21" fmla="*/ 33 h 248"/>
                  <a:gd name="T22" fmla="*/ 1186 w 1186"/>
                  <a:gd name="T23" fmla="*/ 32 h 248"/>
                  <a:gd name="T24" fmla="*/ 1183 w 1186"/>
                  <a:gd name="T25" fmla="*/ 32 h 248"/>
                  <a:gd name="T26" fmla="*/ 416 w 1186"/>
                  <a:gd name="T27" fmla="*/ 246 h 248"/>
                  <a:gd name="T28" fmla="*/ 3 w 1186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86" h="248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412" y="247"/>
                    </a:lnTo>
                    <a:lnTo>
                      <a:pt x="415" y="246"/>
                    </a:lnTo>
                    <a:lnTo>
                      <a:pt x="416" y="248"/>
                    </a:lnTo>
                    <a:lnTo>
                      <a:pt x="416" y="248"/>
                    </a:lnTo>
                    <a:lnTo>
                      <a:pt x="417" y="248"/>
                    </a:lnTo>
                    <a:lnTo>
                      <a:pt x="417" y="246"/>
                    </a:lnTo>
                    <a:lnTo>
                      <a:pt x="421" y="247"/>
                    </a:lnTo>
                    <a:lnTo>
                      <a:pt x="1186" y="33"/>
                    </a:lnTo>
                    <a:lnTo>
                      <a:pt x="1186" y="32"/>
                    </a:lnTo>
                    <a:lnTo>
                      <a:pt x="1183" y="32"/>
                    </a:lnTo>
                    <a:lnTo>
                      <a:pt x="416" y="246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02" name="Freeform 395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396"/>
              <p:cNvSpPr>
                <a:spLocks/>
              </p:cNvSpPr>
              <p:nvPr userDrawn="1"/>
            </p:nvSpPr>
            <p:spPr bwMode="auto">
              <a:xfrm>
                <a:off x="1168400" y="1693863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397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398"/>
              <p:cNvSpPr>
                <a:spLocks/>
              </p:cNvSpPr>
              <p:nvPr userDrawn="1"/>
            </p:nvSpPr>
            <p:spPr bwMode="auto">
              <a:xfrm>
                <a:off x="3043238" y="1743076"/>
                <a:ext cx="6350" cy="317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399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400"/>
              <p:cNvSpPr>
                <a:spLocks/>
              </p:cNvSpPr>
              <p:nvPr userDrawn="1"/>
            </p:nvSpPr>
            <p:spPr bwMode="auto">
              <a:xfrm>
                <a:off x="1165225" y="169545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401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402"/>
              <p:cNvSpPr>
                <a:spLocks/>
              </p:cNvSpPr>
              <p:nvPr userDrawn="1"/>
            </p:nvSpPr>
            <p:spPr bwMode="auto">
              <a:xfrm>
                <a:off x="1163638" y="169386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3 w 3"/>
                  <a:gd name="T9" fmla="*/ 1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03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04"/>
              <p:cNvSpPr>
                <a:spLocks/>
              </p:cNvSpPr>
              <p:nvPr userDrawn="1"/>
            </p:nvSpPr>
            <p:spPr bwMode="auto">
              <a:xfrm>
                <a:off x="3054350" y="1749426"/>
                <a:ext cx="762000" cy="530225"/>
              </a:xfrm>
              <a:custGeom>
                <a:avLst/>
                <a:gdLst>
                  <a:gd name="T0" fmla="*/ 0 w 480"/>
                  <a:gd name="T1" fmla="*/ 0 h 334"/>
                  <a:gd name="T2" fmla="*/ 2 w 480"/>
                  <a:gd name="T3" fmla="*/ 4 h 334"/>
                  <a:gd name="T4" fmla="*/ 479 w 480"/>
                  <a:gd name="T5" fmla="*/ 334 h 334"/>
                  <a:gd name="T6" fmla="*/ 480 w 480"/>
                  <a:gd name="T7" fmla="*/ 334 h 334"/>
                  <a:gd name="T8" fmla="*/ 477 w 480"/>
                  <a:gd name="T9" fmla="*/ 330 h 334"/>
                  <a:gd name="T10" fmla="*/ 2 w 480"/>
                  <a:gd name="T11" fmla="*/ 0 h 334"/>
                  <a:gd name="T12" fmla="*/ 0 w 480"/>
                  <a:gd name="T1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334">
                    <a:moveTo>
                      <a:pt x="0" y="0"/>
                    </a:moveTo>
                    <a:lnTo>
                      <a:pt x="2" y="4"/>
                    </a:lnTo>
                    <a:lnTo>
                      <a:pt x="479" y="334"/>
                    </a:lnTo>
                    <a:lnTo>
                      <a:pt x="480" y="334"/>
                    </a:lnTo>
                    <a:lnTo>
                      <a:pt x="477" y="33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05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406"/>
              <p:cNvSpPr>
                <a:spLocks/>
              </p:cNvSpPr>
              <p:nvPr userDrawn="1"/>
            </p:nvSpPr>
            <p:spPr bwMode="auto">
              <a:xfrm>
                <a:off x="3052763" y="1749426"/>
                <a:ext cx="4763" cy="635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3 w 3"/>
                  <a:gd name="T5" fmla="*/ 4 h 4"/>
                  <a:gd name="T6" fmla="*/ 1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3" y="4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408"/>
              <p:cNvSpPr>
                <a:spLocks/>
              </p:cNvSpPr>
              <p:nvPr userDrawn="1"/>
            </p:nvSpPr>
            <p:spPr bwMode="auto">
              <a:xfrm>
                <a:off x="436562" y="3315643"/>
                <a:ext cx="635000" cy="871538"/>
              </a:xfrm>
              <a:custGeom>
                <a:avLst/>
                <a:gdLst>
                  <a:gd name="T0" fmla="*/ 1 w 400"/>
                  <a:gd name="T1" fmla="*/ 0 h 549"/>
                  <a:gd name="T2" fmla="*/ 0 w 400"/>
                  <a:gd name="T3" fmla="*/ 0 h 549"/>
                  <a:gd name="T4" fmla="*/ 0 w 400"/>
                  <a:gd name="T5" fmla="*/ 2 h 549"/>
                  <a:gd name="T6" fmla="*/ 398 w 400"/>
                  <a:gd name="T7" fmla="*/ 549 h 549"/>
                  <a:gd name="T8" fmla="*/ 400 w 400"/>
                  <a:gd name="T9" fmla="*/ 549 h 549"/>
                  <a:gd name="T10" fmla="*/ 400 w 400"/>
                  <a:gd name="T11" fmla="*/ 547 h 549"/>
                  <a:gd name="T12" fmla="*/ 1 w 400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549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98" y="549"/>
                    </a:lnTo>
                    <a:lnTo>
                      <a:pt x="400" y="549"/>
                    </a:lnTo>
                    <a:lnTo>
                      <a:pt x="400" y="547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409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410"/>
              <p:cNvSpPr>
                <a:spLocks/>
              </p:cNvSpPr>
              <p:nvPr userDrawn="1"/>
            </p:nvSpPr>
            <p:spPr bwMode="auto">
              <a:xfrm>
                <a:off x="1071563" y="4176713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1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412"/>
              <p:cNvSpPr>
                <a:spLocks/>
              </p:cNvSpPr>
              <p:nvPr userDrawn="1"/>
            </p:nvSpPr>
            <p:spPr bwMode="auto">
              <a:xfrm>
                <a:off x="1075532" y="4176713"/>
                <a:ext cx="942975" cy="577850"/>
              </a:xfrm>
              <a:custGeom>
                <a:avLst/>
                <a:gdLst>
                  <a:gd name="T0" fmla="*/ 1 w 594"/>
                  <a:gd name="T1" fmla="*/ 0 h 364"/>
                  <a:gd name="T2" fmla="*/ 0 w 594"/>
                  <a:gd name="T3" fmla="*/ 1 h 364"/>
                  <a:gd name="T4" fmla="*/ 1 w 594"/>
                  <a:gd name="T5" fmla="*/ 4 h 364"/>
                  <a:gd name="T6" fmla="*/ 592 w 594"/>
                  <a:gd name="T7" fmla="*/ 364 h 364"/>
                  <a:gd name="T8" fmla="*/ 594 w 594"/>
                  <a:gd name="T9" fmla="*/ 363 h 364"/>
                  <a:gd name="T10" fmla="*/ 594 w 594"/>
                  <a:gd name="T11" fmla="*/ 363 h 364"/>
                  <a:gd name="T12" fmla="*/ 1 w 594"/>
                  <a:gd name="T13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4" h="364">
                    <a:moveTo>
                      <a:pt x="1" y="0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592" y="364"/>
                    </a:lnTo>
                    <a:lnTo>
                      <a:pt x="594" y="363"/>
                    </a:lnTo>
                    <a:lnTo>
                      <a:pt x="594" y="36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18" name="Freeform 413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414"/>
              <p:cNvSpPr>
                <a:spLocks/>
              </p:cNvSpPr>
              <p:nvPr userDrawn="1"/>
            </p:nvSpPr>
            <p:spPr bwMode="auto">
              <a:xfrm>
                <a:off x="2014538" y="47561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415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416"/>
              <p:cNvSpPr>
                <a:spLocks/>
              </p:cNvSpPr>
              <p:nvPr userDrawn="1"/>
            </p:nvSpPr>
            <p:spPr bwMode="auto">
              <a:xfrm>
                <a:off x="1071563" y="41814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3 w 3"/>
                  <a:gd name="T7" fmla="*/ 3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418"/>
              <p:cNvSpPr>
                <a:spLocks/>
              </p:cNvSpPr>
              <p:nvPr userDrawn="1"/>
            </p:nvSpPr>
            <p:spPr bwMode="auto">
              <a:xfrm>
                <a:off x="2010900" y="4229783"/>
                <a:ext cx="798513" cy="542925"/>
              </a:xfrm>
              <a:custGeom>
                <a:avLst/>
                <a:gdLst>
                  <a:gd name="T0" fmla="*/ 502 w 503"/>
                  <a:gd name="T1" fmla="*/ 0 h 342"/>
                  <a:gd name="T2" fmla="*/ 0 w 503"/>
                  <a:gd name="T3" fmla="*/ 341 h 342"/>
                  <a:gd name="T4" fmla="*/ 1 w 503"/>
                  <a:gd name="T5" fmla="*/ 341 h 342"/>
                  <a:gd name="T6" fmla="*/ 4 w 503"/>
                  <a:gd name="T7" fmla="*/ 342 h 342"/>
                  <a:gd name="T8" fmla="*/ 503 w 503"/>
                  <a:gd name="T9" fmla="*/ 2 h 342"/>
                  <a:gd name="T10" fmla="*/ 503 w 503"/>
                  <a:gd name="T11" fmla="*/ 0 h 342"/>
                  <a:gd name="T12" fmla="*/ 502 w 503"/>
                  <a:gd name="T13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3" h="342">
                    <a:moveTo>
                      <a:pt x="502" y="0"/>
                    </a:moveTo>
                    <a:lnTo>
                      <a:pt x="0" y="341"/>
                    </a:lnTo>
                    <a:lnTo>
                      <a:pt x="1" y="341"/>
                    </a:lnTo>
                    <a:lnTo>
                      <a:pt x="4" y="342"/>
                    </a:lnTo>
                    <a:lnTo>
                      <a:pt x="503" y="2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419"/>
              <p:cNvSpPr>
                <a:spLocks/>
              </p:cNvSpPr>
              <p:nvPr userDrawn="1"/>
            </p:nvSpPr>
            <p:spPr bwMode="auto">
              <a:xfrm>
                <a:off x="2817813" y="3881438"/>
                <a:ext cx="787400" cy="334963"/>
              </a:xfrm>
              <a:custGeom>
                <a:avLst/>
                <a:gdLst>
                  <a:gd name="T0" fmla="*/ 495 w 496"/>
                  <a:gd name="T1" fmla="*/ 0 h 211"/>
                  <a:gd name="T2" fmla="*/ 1 w 496"/>
                  <a:gd name="T3" fmla="*/ 208 h 211"/>
                  <a:gd name="T4" fmla="*/ 1 w 496"/>
                  <a:gd name="T5" fmla="*/ 210 h 211"/>
                  <a:gd name="T6" fmla="*/ 0 w 496"/>
                  <a:gd name="T7" fmla="*/ 210 h 211"/>
                  <a:gd name="T8" fmla="*/ 1 w 496"/>
                  <a:gd name="T9" fmla="*/ 210 h 211"/>
                  <a:gd name="T10" fmla="*/ 1 w 496"/>
                  <a:gd name="T11" fmla="*/ 211 h 211"/>
                  <a:gd name="T12" fmla="*/ 494 w 496"/>
                  <a:gd name="T13" fmla="*/ 4 h 211"/>
                  <a:gd name="T14" fmla="*/ 496 w 496"/>
                  <a:gd name="T15" fmla="*/ 0 h 211"/>
                  <a:gd name="T16" fmla="*/ 495 w 49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211">
                    <a:moveTo>
                      <a:pt x="495" y="0"/>
                    </a:moveTo>
                    <a:lnTo>
                      <a:pt x="1" y="208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1" y="210"/>
                    </a:lnTo>
                    <a:lnTo>
                      <a:pt x="1" y="211"/>
                    </a:lnTo>
                    <a:lnTo>
                      <a:pt x="494" y="4"/>
                    </a:lnTo>
                    <a:lnTo>
                      <a:pt x="496" y="0"/>
                    </a:lnTo>
                    <a:lnTo>
                      <a:pt x="495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420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421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6350" cy="476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1 w 4"/>
                  <a:gd name="T9" fmla="*/ 3 h 3"/>
                  <a:gd name="T10" fmla="*/ 4 w 4"/>
                  <a:gd name="T11" fmla="*/ 1 h 3"/>
                  <a:gd name="T12" fmla="*/ 1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422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423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24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25"/>
              <p:cNvSpPr>
                <a:spLocks/>
              </p:cNvSpPr>
              <p:nvPr userDrawn="1"/>
            </p:nvSpPr>
            <p:spPr bwMode="auto">
              <a:xfrm>
                <a:off x="2017713" y="47561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26"/>
              <p:cNvSpPr>
                <a:spLocks noEditPoints="1"/>
              </p:cNvSpPr>
              <p:nvPr userDrawn="1"/>
            </p:nvSpPr>
            <p:spPr bwMode="auto">
              <a:xfrm>
                <a:off x="1847850" y="2646363"/>
                <a:ext cx="1757363" cy="1235075"/>
              </a:xfrm>
              <a:custGeom>
                <a:avLst/>
                <a:gdLst>
                  <a:gd name="T0" fmla="*/ 684 w 1107"/>
                  <a:gd name="T1" fmla="*/ 389 h 778"/>
                  <a:gd name="T2" fmla="*/ 679 w 1107"/>
                  <a:gd name="T3" fmla="*/ 389 h 778"/>
                  <a:gd name="T4" fmla="*/ 683 w 1107"/>
                  <a:gd name="T5" fmla="*/ 392 h 778"/>
                  <a:gd name="T6" fmla="*/ 1106 w 1107"/>
                  <a:gd name="T7" fmla="*/ 778 h 778"/>
                  <a:gd name="T8" fmla="*/ 1107 w 1107"/>
                  <a:gd name="T9" fmla="*/ 778 h 778"/>
                  <a:gd name="T10" fmla="*/ 1107 w 1107"/>
                  <a:gd name="T11" fmla="*/ 776 h 778"/>
                  <a:gd name="T12" fmla="*/ 684 w 1107"/>
                  <a:gd name="T13" fmla="*/ 389 h 778"/>
                  <a:gd name="T14" fmla="*/ 684 w 1107"/>
                  <a:gd name="T15" fmla="*/ 389 h 778"/>
                  <a:gd name="T16" fmla="*/ 679 w 1107"/>
                  <a:gd name="T17" fmla="*/ 387 h 778"/>
                  <a:gd name="T18" fmla="*/ 679 w 1107"/>
                  <a:gd name="T19" fmla="*/ 387 h 778"/>
                  <a:gd name="T20" fmla="*/ 680 w 1107"/>
                  <a:gd name="T21" fmla="*/ 387 h 778"/>
                  <a:gd name="T22" fmla="*/ 679 w 1107"/>
                  <a:gd name="T23" fmla="*/ 387 h 778"/>
                  <a:gd name="T24" fmla="*/ 3 w 1107"/>
                  <a:gd name="T25" fmla="*/ 0 h 778"/>
                  <a:gd name="T26" fmla="*/ 0 w 1107"/>
                  <a:gd name="T27" fmla="*/ 1 h 778"/>
                  <a:gd name="T28" fmla="*/ 0 w 1107"/>
                  <a:gd name="T29" fmla="*/ 1 h 778"/>
                  <a:gd name="T30" fmla="*/ 675 w 1107"/>
                  <a:gd name="T31" fmla="*/ 388 h 778"/>
                  <a:gd name="T32" fmla="*/ 677 w 1107"/>
                  <a:gd name="T33" fmla="*/ 388 h 778"/>
                  <a:gd name="T34" fmla="*/ 675 w 1107"/>
                  <a:gd name="T35" fmla="*/ 384 h 778"/>
                  <a:gd name="T36" fmla="*/ 3 w 1107"/>
                  <a:gd name="T37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7" h="778">
                    <a:moveTo>
                      <a:pt x="684" y="389"/>
                    </a:moveTo>
                    <a:lnTo>
                      <a:pt x="679" y="389"/>
                    </a:lnTo>
                    <a:lnTo>
                      <a:pt x="683" y="392"/>
                    </a:lnTo>
                    <a:lnTo>
                      <a:pt x="1106" y="778"/>
                    </a:lnTo>
                    <a:lnTo>
                      <a:pt x="1107" y="778"/>
                    </a:lnTo>
                    <a:lnTo>
                      <a:pt x="1107" y="776"/>
                    </a:lnTo>
                    <a:lnTo>
                      <a:pt x="684" y="389"/>
                    </a:lnTo>
                    <a:lnTo>
                      <a:pt x="684" y="389"/>
                    </a:lnTo>
                    <a:close/>
                    <a:moveTo>
                      <a:pt x="679" y="387"/>
                    </a:moveTo>
                    <a:lnTo>
                      <a:pt x="679" y="387"/>
                    </a:lnTo>
                    <a:lnTo>
                      <a:pt x="680" y="387"/>
                    </a:lnTo>
                    <a:lnTo>
                      <a:pt x="679" y="387"/>
                    </a:lnTo>
                    <a:close/>
                    <a:moveTo>
                      <a:pt x="3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675" y="388"/>
                    </a:lnTo>
                    <a:lnTo>
                      <a:pt x="677" y="388"/>
                    </a:lnTo>
                    <a:lnTo>
                      <a:pt x="675" y="384"/>
                    </a:lnTo>
                    <a:lnTo>
                      <a:pt x="3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31" name="Freeform 428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430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431"/>
              <p:cNvSpPr>
                <a:spLocks/>
              </p:cNvSpPr>
              <p:nvPr userDrawn="1"/>
            </p:nvSpPr>
            <p:spPr bwMode="auto">
              <a:xfrm>
                <a:off x="3603625" y="388143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Rectangle 432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Rectangle 433"/>
              <p:cNvSpPr>
                <a:spLocks noChangeArrowheads="1"/>
              </p:cNvSpPr>
              <p:nvPr userDrawn="1"/>
            </p:nvSpPr>
            <p:spPr bwMode="auto">
              <a:xfrm>
                <a:off x="3605213" y="3881438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434"/>
              <p:cNvSpPr>
                <a:spLocks noEditPoints="1"/>
              </p:cNvSpPr>
              <p:nvPr userDrawn="1"/>
            </p:nvSpPr>
            <p:spPr bwMode="auto">
              <a:xfrm>
                <a:off x="436563" y="2647951"/>
                <a:ext cx="1411288" cy="660400"/>
              </a:xfrm>
              <a:custGeom>
                <a:avLst/>
                <a:gdLst>
                  <a:gd name="T0" fmla="*/ 559 w 889"/>
                  <a:gd name="T1" fmla="*/ 248 h 416"/>
                  <a:gd name="T2" fmla="*/ 559 w 889"/>
                  <a:gd name="T3" fmla="*/ 248 h 416"/>
                  <a:gd name="T4" fmla="*/ 559 w 889"/>
                  <a:gd name="T5" fmla="*/ 248 h 416"/>
                  <a:gd name="T6" fmla="*/ 556 w 889"/>
                  <a:gd name="T7" fmla="*/ 248 h 416"/>
                  <a:gd name="T8" fmla="*/ 1 w 889"/>
                  <a:gd name="T9" fmla="*/ 412 h 416"/>
                  <a:gd name="T10" fmla="*/ 0 w 889"/>
                  <a:gd name="T11" fmla="*/ 414 h 416"/>
                  <a:gd name="T12" fmla="*/ 1 w 889"/>
                  <a:gd name="T13" fmla="*/ 416 h 416"/>
                  <a:gd name="T14" fmla="*/ 558 w 889"/>
                  <a:gd name="T15" fmla="*/ 249 h 416"/>
                  <a:gd name="T16" fmla="*/ 558 w 889"/>
                  <a:gd name="T17" fmla="*/ 248 h 416"/>
                  <a:gd name="T18" fmla="*/ 556 w 889"/>
                  <a:gd name="T19" fmla="*/ 248 h 416"/>
                  <a:gd name="T20" fmla="*/ 885 w 889"/>
                  <a:gd name="T21" fmla="*/ 0 h 416"/>
                  <a:gd name="T22" fmla="*/ 559 w 889"/>
                  <a:gd name="T23" fmla="*/ 247 h 416"/>
                  <a:gd name="T24" fmla="*/ 560 w 889"/>
                  <a:gd name="T25" fmla="*/ 247 h 416"/>
                  <a:gd name="T26" fmla="*/ 562 w 889"/>
                  <a:gd name="T27" fmla="*/ 248 h 416"/>
                  <a:gd name="T28" fmla="*/ 889 w 889"/>
                  <a:gd name="T29" fmla="*/ 0 h 416"/>
                  <a:gd name="T30" fmla="*/ 889 w 889"/>
                  <a:gd name="T31" fmla="*/ 0 h 416"/>
                  <a:gd name="T32" fmla="*/ 885 w 889"/>
                  <a:gd name="T33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9" h="416">
                    <a:moveTo>
                      <a:pt x="559" y="248"/>
                    </a:moveTo>
                    <a:lnTo>
                      <a:pt x="559" y="248"/>
                    </a:lnTo>
                    <a:lnTo>
                      <a:pt x="559" y="248"/>
                    </a:lnTo>
                    <a:close/>
                    <a:moveTo>
                      <a:pt x="556" y="248"/>
                    </a:moveTo>
                    <a:lnTo>
                      <a:pt x="1" y="412"/>
                    </a:lnTo>
                    <a:lnTo>
                      <a:pt x="0" y="414"/>
                    </a:lnTo>
                    <a:lnTo>
                      <a:pt x="1" y="416"/>
                    </a:lnTo>
                    <a:lnTo>
                      <a:pt x="558" y="249"/>
                    </a:lnTo>
                    <a:lnTo>
                      <a:pt x="558" y="248"/>
                    </a:lnTo>
                    <a:lnTo>
                      <a:pt x="556" y="248"/>
                    </a:lnTo>
                    <a:close/>
                    <a:moveTo>
                      <a:pt x="885" y="0"/>
                    </a:moveTo>
                    <a:lnTo>
                      <a:pt x="559" y="247"/>
                    </a:lnTo>
                    <a:lnTo>
                      <a:pt x="560" y="247"/>
                    </a:lnTo>
                    <a:lnTo>
                      <a:pt x="562" y="248"/>
                    </a:lnTo>
                    <a:lnTo>
                      <a:pt x="889" y="0"/>
                    </a:lnTo>
                    <a:lnTo>
                      <a:pt x="889" y="0"/>
                    </a:lnTo>
                    <a:lnTo>
                      <a:pt x="885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37" name="Freeform 435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436"/>
              <p:cNvSpPr>
                <a:spLocks/>
              </p:cNvSpPr>
              <p:nvPr userDrawn="1"/>
            </p:nvSpPr>
            <p:spPr bwMode="auto">
              <a:xfrm>
                <a:off x="436563" y="3041651"/>
                <a:ext cx="885825" cy="266700"/>
              </a:xfrm>
              <a:custGeom>
                <a:avLst/>
                <a:gdLst>
                  <a:gd name="T0" fmla="*/ 556 w 558"/>
                  <a:gd name="T1" fmla="*/ 0 h 168"/>
                  <a:gd name="T2" fmla="*/ 1 w 558"/>
                  <a:gd name="T3" fmla="*/ 164 h 168"/>
                  <a:gd name="T4" fmla="*/ 0 w 558"/>
                  <a:gd name="T5" fmla="*/ 166 h 168"/>
                  <a:gd name="T6" fmla="*/ 1 w 558"/>
                  <a:gd name="T7" fmla="*/ 168 h 168"/>
                  <a:gd name="T8" fmla="*/ 558 w 558"/>
                  <a:gd name="T9" fmla="*/ 1 h 168"/>
                  <a:gd name="T10" fmla="*/ 558 w 558"/>
                  <a:gd name="T11" fmla="*/ 0 h 168"/>
                  <a:gd name="T12" fmla="*/ 556 w 558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68">
                    <a:moveTo>
                      <a:pt x="556" y="0"/>
                    </a:moveTo>
                    <a:lnTo>
                      <a:pt x="1" y="164"/>
                    </a:lnTo>
                    <a:lnTo>
                      <a:pt x="0" y="166"/>
                    </a:lnTo>
                    <a:lnTo>
                      <a:pt x="1" y="168"/>
                    </a:lnTo>
                    <a:lnTo>
                      <a:pt x="558" y="1"/>
                    </a:lnTo>
                    <a:lnTo>
                      <a:pt x="558" y="0"/>
                    </a:lnTo>
                    <a:lnTo>
                      <a:pt x="55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438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439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440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441"/>
              <p:cNvSpPr>
                <a:spLocks/>
              </p:cNvSpPr>
              <p:nvPr userDrawn="1"/>
            </p:nvSpPr>
            <p:spPr bwMode="auto">
              <a:xfrm>
                <a:off x="1319213" y="3040063"/>
                <a:ext cx="6350" cy="1588"/>
              </a:xfrm>
              <a:custGeom>
                <a:avLst/>
                <a:gdLst>
                  <a:gd name="T0" fmla="*/ 3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2 w 4"/>
                  <a:gd name="T7" fmla="*/ 1 h 1"/>
                  <a:gd name="T8" fmla="*/ 2 w 4"/>
                  <a:gd name="T9" fmla="*/ 1 h 1"/>
                  <a:gd name="T10" fmla="*/ 3 w 4"/>
                  <a:gd name="T11" fmla="*/ 1 h 1"/>
                  <a:gd name="T12" fmla="*/ 3 w 4"/>
                  <a:gd name="T13" fmla="*/ 1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442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443"/>
              <p:cNvSpPr>
                <a:spLocks/>
              </p:cNvSpPr>
              <p:nvPr userDrawn="1"/>
            </p:nvSpPr>
            <p:spPr bwMode="auto">
              <a:xfrm>
                <a:off x="1322388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444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445"/>
              <p:cNvSpPr>
                <a:spLocks/>
              </p:cNvSpPr>
              <p:nvPr userDrawn="1"/>
            </p:nvSpPr>
            <p:spPr bwMode="auto">
              <a:xfrm>
                <a:off x="436563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Rectangle 446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Rectangle 447"/>
              <p:cNvSpPr>
                <a:spLocks noChangeArrowheads="1"/>
              </p:cNvSpPr>
              <p:nvPr userDrawn="1"/>
            </p:nvSpPr>
            <p:spPr bwMode="auto">
              <a:xfrm>
                <a:off x="1847850" y="2647951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448"/>
              <p:cNvSpPr>
                <a:spLocks/>
              </p:cNvSpPr>
              <p:nvPr userDrawn="1"/>
            </p:nvSpPr>
            <p:spPr bwMode="auto">
              <a:xfrm>
                <a:off x="4763" y="3303588"/>
                <a:ext cx="428625" cy="36513"/>
              </a:xfrm>
              <a:custGeom>
                <a:avLst/>
                <a:gdLst>
                  <a:gd name="T0" fmla="*/ 269 w 270"/>
                  <a:gd name="T1" fmla="*/ 0 h 23"/>
                  <a:gd name="T2" fmla="*/ 0 w 270"/>
                  <a:gd name="T3" fmla="*/ 20 h 23"/>
                  <a:gd name="T4" fmla="*/ 0 w 270"/>
                  <a:gd name="T5" fmla="*/ 22 h 23"/>
                  <a:gd name="T6" fmla="*/ 0 w 270"/>
                  <a:gd name="T7" fmla="*/ 23 h 23"/>
                  <a:gd name="T8" fmla="*/ 269 w 270"/>
                  <a:gd name="T9" fmla="*/ 3 h 23"/>
                  <a:gd name="T10" fmla="*/ 269 w 270"/>
                  <a:gd name="T11" fmla="*/ 1 h 23"/>
                  <a:gd name="T12" fmla="*/ 270 w 270"/>
                  <a:gd name="T13" fmla="*/ 1 h 23"/>
                  <a:gd name="T14" fmla="*/ 270 w 270"/>
                  <a:gd name="T15" fmla="*/ 1 h 23"/>
                  <a:gd name="T16" fmla="*/ 269 w 270"/>
                  <a:gd name="T17" fmla="*/ 1 h 23"/>
                  <a:gd name="T18" fmla="*/ 269 w 270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0" h="23">
                    <a:moveTo>
                      <a:pt x="269" y="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269" y="3"/>
                    </a:lnTo>
                    <a:lnTo>
                      <a:pt x="269" y="1"/>
                    </a:lnTo>
                    <a:lnTo>
                      <a:pt x="270" y="1"/>
                    </a:lnTo>
                    <a:lnTo>
                      <a:pt x="270" y="1"/>
                    </a:lnTo>
                    <a:lnTo>
                      <a:pt x="269" y="1"/>
                    </a:lnTo>
                    <a:lnTo>
                      <a:pt x="269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50" name="Freeform 450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451"/>
              <p:cNvSpPr>
                <a:spLocks/>
              </p:cNvSpPr>
              <p:nvPr userDrawn="1"/>
            </p:nvSpPr>
            <p:spPr bwMode="auto">
              <a:xfrm>
                <a:off x="1588" y="3335338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Rectangle 452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Rectangle 45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455"/>
              <p:cNvSpPr>
                <a:spLocks/>
              </p:cNvSpPr>
              <p:nvPr userDrawn="1"/>
            </p:nvSpPr>
            <p:spPr bwMode="auto">
              <a:xfrm>
                <a:off x="436563" y="2519363"/>
                <a:ext cx="395288" cy="784225"/>
              </a:xfrm>
              <a:custGeom>
                <a:avLst/>
                <a:gdLst>
                  <a:gd name="T0" fmla="*/ 248 w 249"/>
                  <a:gd name="T1" fmla="*/ 0 h 494"/>
                  <a:gd name="T2" fmla="*/ 1 w 249"/>
                  <a:gd name="T3" fmla="*/ 488 h 494"/>
                  <a:gd name="T4" fmla="*/ 0 w 249"/>
                  <a:gd name="T5" fmla="*/ 494 h 494"/>
                  <a:gd name="T6" fmla="*/ 1 w 249"/>
                  <a:gd name="T7" fmla="*/ 493 h 494"/>
                  <a:gd name="T8" fmla="*/ 249 w 249"/>
                  <a:gd name="T9" fmla="*/ 1 h 494"/>
                  <a:gd name="T10" fmla="*/ 248 w 249"/>
                  <a:gd name="T11" fmla="*/ 0 h 494"/>
                  <a:gd name="T12" fmla="*/ 248 w 249"/>
                  <a:gd name="T13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" h="494">
                    <a:moveTo>
                      <a:pt x="248" y="0"/>
                    </a:moveTo>
                    <a:lnTo>
                      <a:pt x="1" y="488"/>
                    </a:lnTo>
                    <a:lnTo>
                      <a:pt x="0" y="494"/>
                    </a:lnTo>
                    <a:lnTo>
                      <a:pt x="1" y="493"/>
                    </a:lnTo>
                    <a:lnTo>
                      <a:pt x="249" y="1"/>
                    </a:lnTo>
                    <a:lnTo>
                      <a:pt x="248" y="0"/>
                    </a:lnTo>
                    <a:lnTo>
                      <a:pt x="2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55" name="Freeform 456"/>
              <p:cNvSpPr>
                <a:spLocks/>
              </p:cNvSpPr>
              <p:nvPr userDrawn="1"/>
            </p:nvSpPr>
            <p:spPr bwMode="auto">
              <a:xfrm>
                <a:off x="872744" y="2071419"/>
                <a:ext cx="992188" cy="428625"/>
              </a:xfrm>
              <a:custGeom>
                <a:avLst/>
                <a:gdLst>
                  <a:gd name="T0" fmla="*/ 621 w 625"/>
                  <a:gd name="T1" fmla="*/ 0 h 270"/>
                  <a:gd name="T2" fmla="*/ 2 w 625"/>
                  <a:gd name="T3" fmla="*/ 268 h 270"/>
                  <a:gd name="T4" fmla="*/ 0 w 625"/>
                  <a:gd name="T5" fmla="*/ 270 h 270"/>
                  <a:gd name="T6" fmla="*/ 4 w 625"/>
                  <a:gd name="T7" fmla="*/ 270 h 270"/>
                  <a:gd name="T8" fmla="*/ 625 w 625"/>
                  <a:gd name="T9" fmla="*/ 1 h 270"/>
                  <a:gd name="T10" fmla="*/ 624 w 625"/>
                  <a:gd name="T11" fmla="*/ 1 h 270"/>
                  <a:gd name="T12" fmla="*/ 621 w 625"/>
                  <a:gd name="T13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5" h="270">
                    <a:moveTo>
                      <a:pt x="621" y="0"/>
                    </a:moveTo>
                    <a:lnTo>
                      <a:pt x="2" y="268"/>
                    </a:lnTo>
                    <a:lnTo>
                      <a:pt x="0" y="270"/>
                    </a:lnTo>
                    <a:lnTo>
                      <a:pt x="4" y="270"/>
                    </a:lnTo>
                    <a:lnTo>
                      <a:pt x="625" y="1"/>
                    </a:lnTo>
                    <a:lnTo>
                      <a:pt x="624" y="1"/>
                    </a:lnTo>
                    <a:lnTo>
                      <a:pt x="62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56" name="Freeform 457"/>
              <p:cNvSpPr>
                <a:spLocks noEditPoints="1"/>
              </p:cNvSpPr>
              <p:nvPr userDrawn="1"/>
            </p:nvSpPr>
            <p:spPr bwMode="auto">
              <a:xfrm>
                <a:off x="830263" y="2513013"/>
                <a:ext cx="6350" cy="7938"/>
              </a:xfrm>
              <a:custGeom>
                <a:avLst/>
                <a:gdLst>
                  <a:gd name="T0" fmla="*/ 0 w 4"/>
                  <a:gd name="T1" fmla="*/ 4 h 5"/>
                  <a:gd name="T2" fmla="*/ 1 w 4"/>
                  <a:gd name="T3" fmla="*/ 5 h 5"/>
                  <a:gd name="T4" fmla="*/ 2 w 4"/>
                  <a:gd name="T5" fmla="*/ 4 h 5"/>
                  <a:gd name="T6" fmla="*/ 1 w 4"/>
                  <a:gd name="T7" fmla="*/ 4 h 5"/>
                  <a:gd name="T8" fmla="*/ 0 w 4"/>
                  <a:gd name="T9" fmla="*/ 4 h 5"/>
                  <a:gd name="T10" fmla="*/ 4 w 4"/>
                  <a:gd name="T11" fmla="*/ 0 h 5"/>
                  <a:gd name="T12" fmla="*/ 1 w 4"/>
                  <a:gd name="T13" fmla="*/ 2 h 5"/>
                  <a:gd name="T14" fmla="*/ 1 w 4"/>
                  <a:gd name="T15" fmla="*/ 2 h 5"/>
                  <a:gd name="T16" fmla="*/ 2 w 4"/>
                  <a:gd name="T17" fmla="*/ 2 h 5"/>
                  <a:gd name="T18" fmla="*/ 4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1" y="5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close/>
                    <a:moveTo>
                      <a:pt x="4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458"/>
              <p:cNvSpPr>
                <a:spLocks/>
              </p:cNvSpPr>
              <p:nvPr userDrawn="1"/>
            </p:nvSpPr>
            <p:spPr bwMode="auto">
              <a:xfrm>
                <a:off x="830263" y="2519363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459"/>
              <p:cNvSpPr>
                <a:spLocks/>
              </p:cNvSpPr>
              <p:nvPr userDrawn="1"/>
            </p:nvSpPr>
            <p:spPr bwMode="auto">
              <a:xfrm>
                <a:off x="831850" y="2513013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460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461"/>
              <p:cNvSpPr>
                <a:spLocks/>
              </p:cNvSpPr>
              <p:nvPr userDrawn="1"/>
            </p:nvSpPr>
            <p:spPr bwMode="auto">
              <a:xfrm>
                <a:off x="1819275" y="2085976"/>
                <a:ext cx="6350" cy="3175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2 h 2"/>
                  <a:gd name="T10" fmla="*/ 3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462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463"/>
              <p:cNvSpPr>
                <a:spLocks/>
              </p:cNvSpPr>
              <p:nvPr userDrawn="1"/>
            </p:nvSpPr>
            <p:spPr bwMode="auto">
              <a:xfrm>
                <a:off x="436563" y="3302001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464"/>
              <p:cNvSpPr>
                <a:spLocks noEditPoints="1"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46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Rectangle 466"/>
              <p:cNvSpPr>
                <a:spLocks noChangeArrowheads="1"/>
              </p:cNvSpPr>
              <p:nvPr userDrawn="1"/>
            </p:nvSpPr>
            <p:spPr bwMode="auto">
              <a:xfrm>
                <a:off x="436563" y="33051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468"/>
              <p:cNvSpPr>
                <a:spLocks/>
              </p:cNvSpPr>
              <p:nvPr userDrawn="1"/>
            </p:nvSpPr>
            <p:spPr bwMode="auto">
              <a:xfrm>
                <a:off x="3603625" y="2305170"/>
                <a:ext cx="211138" cy="730250"/>
              </a:xfrm>
              <a:custGeom>
                <a:avLst/>
                <a:gdLst>
                  <a:gd name="T0" fmla="*/ 130 w 133"/>
                  <a:gd name="T1" fmla="*/ 0 h 460"/>
                  <a:gd name="T2" fmla="*/ 77 w 133"/>
                  <a:gd name="T3" fmla="*/ 10 h 460"/>
                  <a:gd name="T4" fmla="*/ 78 w 133"/>
                  <a:gd name="T5" fmla="*/ 13 h 460"/>
                  <a:gd name="T6" fmla="*/ 131 w 133"/>
                  <a:gd name="T7" fmla="*/ 3 h 460"/>
                  <a:gd name="T8" fmla="*/ 0 w 133"/>
                  <a:gd name="T9" fmla="*/ 456 h 460"/>
                  <a:gd name="T10" fmla="*/ 1 w 133"/>
                  <a:gd name="T11" fmla="*/ 459 h 460"/>
                  <a:gd name="T12" fmla="*/ 1 w 133"/>
                  <a:gd name="T13" fmla="*/ 460 h 460"/>
                  <a:gd name="T14" fmla="*/ 133 w 133"/>
                  <a:gd name="T15" fmla="*/ 3 h 460"/>
                  <a:gd name="T16" fmla="*/ 132 w 133"/>
                  <a:gd name="T17" fmla="*/ 3 h 460"/>
                  <a:gd name="T18" fmla="*/ 132 w 133"/>
                  <a:gd name="T19" fmla="*/ 3 h 460"/>
                  <a:gd name="T20" fmla="*/ 130 w 133"/>
                  <a:gd name="T2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460">
                    <a:moveTo>
                      <a:pt x="130" y="0"/>
                    </a:moveTo>
                    <a:lnTo>
                      <a:pt x="77" y="10"/>
                    </a:lnTo>
                    <a:lnTo>
                      <a:pt x="78" y="13"/>
                    </a:lnTo>
                    <a:lnTo>
                      <a:pt x="131" y="3"/>
                    </a:lnTo>
                    <a:lnTo>
                      <a:pt x="0" y="456"/>
                    </a:lnTo>
                    <a:lnTo>
                      <a:pt x="1" y="459"/>
                    </a:lnTo>
                    <a:lnTo>
                      <a:pt x="1" y="460"/>
                    </a:lnTo>
                    <a:lnTo>
                      <a:pt x="133" y="3"/>
                    </a:lnTo>
                    <a:lnTo>
                      <a:pt x="132" y="3"/>
                    </a:lnTo>
                    <a:lnTo>
                      <a:pt x="132" y="3"/>
                    </a:lnTo>
                    <a:lnTo>
                      <a:pt x="13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67" name="Rectangle 469"/>
              <p:cNvSpPr>
                <a:spLocks noChangeArrowheads="1"/>
              </p:cNvSpPr>
              <p:nvPr userDrawn="1"/>
            </p:nvSpPr>
            <p:spPr bwMode="auto">
              <a:xfrm>
                <a:off x="3819525" y="2279651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470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471"/>
              <p:cNvSpPr>
                <a:spLocks/>
              </p:cNvSpPr>
              <p:nvPr userDrawn="1"/>
            </p:nvSpPr>
            <p:spPr bwMode="auto">
              <a:xfrm>
                <a:off x="3605213" y="3003551"/>
                <a:ext cx="4763" cy="635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472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473"/>
              <p:cNvSpPr>
                <a:spLocks/>
              </p:cNvSpPr>
              <p:nvPr userDrawn="1"/>
            </p:nvSpPr>
            <p:spPr bwMode="auto">
              <a:xfrm>
                <a:off x="3814763" y="2279651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475"/>
              <p:cNvSpPr>
                <a:spLocks/>
              </p:cNvSpPr>
              <p:nvPr userDrawn="1"/>
            </p:nvSpPr>
            <p:spPr bwMode="auto">
              <a:xfrm>
                <a:off x="1072791" y="3358105"/>
                <a:ext cx="801688" cy="825500"/>
              </a:xfrm>
              <a:custGeom>
                <a:avLst/>
                <a:gdLst>
                  <a:gd name="T0" fmla="*/ 502 w 505"/>
                  <a:gd name="T1" fmla="*/ 0 h 520"/>
                  <a:gd name="T2" fmla="*/ 1 w 505"/>
                  <a:gd name="T3" fmla="*/ 516 h 520"/>
                  <a:gd name="T4" fmla="*/ 0 w 505"/>
                  <a:gd name="T5" fmla="*/ 520 h 520"/>
                  <a:gd name="T6" fmla="*/ 1 w 505"/>
                  <a:gd name="T7" fmla="*/ 520 h 520"/>
                  <a:gd name="T8" fmla="*/ 505 w 505"/>
                  <a:gd name="T9" fmla="*/ 1 h 520"/>
                  <a:gd name="T10" fmla="*/ 503 w 505"/>
                  <a:gd name="T11" fmla="*/ 0 h 520"/>
                  <a:gd name="T12" fmla="*/ 502 w 505"/>
                  <a:gd name="T1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520">
                    <a:moveTo>
                      <a:pt x="502" y="0"/>
                    </a:moveTo>
                    <a:lnTo>
                      <a:pt x="1" y="516"/>
                    </a:lnTo>
                    <a:lnTo>
                      <a:pt x="0" y="520"/>
                    </a:lnTo>
                    <a:lnTo>
                      <a:pt x="1" y="520"/>
                    </a:lnTo>
                    <a:lnTo>
                      <a:pt x="505" y="1"/>
                    </a:lnTo>
                    <a:lnTo>
                      <a:pt x="503" y="0"/>
                    </a:lnTo>
                    <a:lnTo>
                      <a:pt x="50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73" name="Freeform 476"/>
              <p:cNvSpPr>
                <a:spLocks/>
              </p:cNvSpPr>
              <p:nvPr userDrawn="1"/>
            </p:nvSpPr>
            <p:spPr bwMode="auto">
              <a:xfrm>
                <a:off x="2925763" y="3263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477"/>
              <p:cNvSpPr>
                <a:spLocks/>
              </p:cNvSpPr>
              <p:nvPr userDrawn="1"/>
            </p:nvSpPr>
            <p:spPr bwMode="auto">
              <a:xfrm>
                <a:off x="1876425" y="3262313"/>
                <a:ext cx="1046163" cy="92075"/>
              </a:xfrm>
              <a:custGeom>
                <a:avLst/>
                <a:gdLst>
                  <a:gd name="T0" fmla="*/ 657 w 659"/>
                  <a:gd name="T1" fmla="*/ 0 h 58"/>
                  <a:gd name="T2" fmla="*/ 0 w 659"/>
                  <a:gd name="T3" fmla="*/ 55 h 58"/>
                  <a:gd name="T4" fmla="*/ 0 w 659"/>
                  <a:gd name="T5" fmla="*/ 56 h 58"/>
                  <a:gd name="T6" fmla="*/ 0 w 659"/>
                  <a:gd name="T7" fmla="*/ 56 h 58"/>
                  <a:gd name="T8" fmla="*/ 1 w 659"/>
                  <a:gd name="T9" fmla="*/ 56 h 58"/>
                  <a:gd name="T10" fmla="*/ 2 w 659"/>
                  <a:gd name="T11" fmla="*/ 58 h 58"/>
                  <a:gd name="T12" fmla="*/ 659 w 659"/>
                  <a:gd name="T13" fmla="*/ 2 h 58"/>
                  <a:gd name="T14" fmla="*/ 659 w 659"/>
                  <a:gd name="T15" fmla="*/ 0 h 58"/>
                  <a:gd name="T16" fmla="*/ 657 w 659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9" h="58">
                    <a:moveTo>
                      <a:pt x="657" y="0"/>
                    </a:moveTo>
                    <a:lnTo>
                      <a:pt x="0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" y="56"/>
                    </a:lnTo>
                    <a:lnTo>
                      <a:pt x="2" y="58"/>
                    </a:lnTo>
                    <a:lnTo>
                      <a:pt x="659" y="2"/>
                    </a:lnTo>
                    <a:lnTo>
                      <a:pt x="659" y="0"/>
                    </a:lnTo>
                    <a:lnTo>
                      <a:pt x="657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478"/>
              <p:cNvSpPr>
                <a:spLocks/>
              </p:cNvSpPr>
              <p:nvPr userDrawn="1"/>
            </p:nvSpPr>
            <p:spPr bwMode="auto">
              <a:xfrm>
                <a:off x="2927350" y="3009901"/>
                <a:ext cx="677863" cy="254000"/>
              </a:xfrm>
              <a:custGeom>
                <a:avLst/>
                <a:gdLst>
                  <a:gd name="T0" fmla="*/ 426 w 427"/>
                  <a:gd name="T1" fmla="*/ 0 h 160"/>
                  <a:gd name="T2" fmla="*/ 8 w 427"/>
                  <a:gd name="T3" fmla="*/ 158 h 160"/>
                  <a:gd name="T4" fmla="*/ 0 w 427"/>
                  <a:gd name="T5" fmla="*/ 158 h 160"/>
                  <a:gd name="T6" fmla="*/ 4 w 427"/>
                  <a:gd name="T7" fmla="*/ 160 h 160"/>
                  <a:gd name="T8" fmla="*/ 9 w 427"/>
                  <a:gd name="T9" fmla="*/ 160 h 160"/>
                  <a:gd name="T10" fmla="*/ 427 w 427"/>
                  <a:gd name="T11" fmla="*/ 1 h 160"/>
                  <a:gd name="T12" fmla="*/ 427 w 427"/>
                  <a:gd name="T13" fmla="*/ 0 h 160"/>
                  <a:gd name="T14" fmla="*/ 426 w 427"/>
                  <a:gd name="T1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7" h="160">
                    <a:moveTo>
                      <a:pt x="426" y="0"/>
                    </a:moveTo>
                    <a:lnTo>
                      <a:pt x="8" y="158"/>
                    </a:lnTo>
                    <a:lnTo>
                      <a:pt x="0" y="158"/>
                    </a:lnTo>
                    <a:lnTo>
                      <a:pt x="4" y="160"/>
                    </a:lnTo>
                    <a:lnTo>
                      <a:pt x="9" y="160"/>
                    </a:lnTo>
                    <a:lnTo>
                      <a:pt x="427" y="1"/>
                    </a:lnTo>
                    <a:lnTo>
                      <a:pt x="427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479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480"/>
              <p:cNvSpPr>
                <a:spLocks/>
              </p:cNvSpPr>
              <p:nvPr userDrawn="1"/>
            </p:nvSpPr>
            <p:spPr bwMode="auto">
              <a:xfrm>
                <a:off x="1071563" y="4173538"/>
                <a:ext cx="4763" cy="635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2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481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482"/>
              <p:cNvSpPr>
                <a:spLocks/>
              </p:cNvSpPr>
              <p:nvPr userDrawn="1"/>
            </p:nvSpPr>
            <p:spPr bwMode="auto">
              <a:xfrm>
                <a:off x="1074738" y="41798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483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484"/>
              <p:cNvSpPr>
                <a:spLocks/>
              </p:cNvSpPr>
              <p:nvPr userDrawn="1"/>
            </p:nvSpPr>
            <p:spPr bwMode="auto">
              <a:xfrm>
                <a:off x="1071563" y="41783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485"/>
              <p:cNvSpPr>
                <a:spLocks noEditPoints="1"/>
              </p:cNvSpPr>
              <p:nvPr userDrawn="1"/>
            </p:nvSpPr>
            <p:spPr bwMode="auto">
              <a:xfrm>
                <a:off x="2919413" y="3260726"/>
                <a:ext cx="14288" cy="3175"/>
              </a:xfrm>
              <a:custGeom>
                <a:avLst/>
                <a:gdLst>
                  <a:gd name="T0" fmla="*/ 2 w 9"/>
                  <a:gd name="T1" fmla="*/ 1 h 2"/>
                  <a:gd name="T2" fmla="*/ 0 w 9"/>
                  <a:gd name="T3" fmla="*/ 1 h 2"/>
                  <a:gd name="T4" fmla="*/ 2 w 9"/>
                  <a:gd name="T5" fmla="*/ 1 h 2"/>
                  <a:gd name="T6" fmla="*/ 2 w 9"/>
                  <a:gd name="T7" fmla="*/ 1 h 2"/>
                  <a:gd name="T8" fmla="*/ 5 w 9"/>
                  <a:gd name="T9" fmla="*/ 0 h 2"/>
                  <a:gd name="T10" fmla="*/ 4 w 9"/>
                  <a:gd name="T11" fmla="*/ 0 h 2"/>
                  <a:gd name="T12" fmla="*/ 4 w 9"/>
                  <a:gd name="T13" fmla="*/ 2 h 2"/>
                  <a:gd name="T14" fmla="*/ 4 w 9"/>
                  <a:gd name="T15" fmla="*/ 2 h 2"/>
                  <a:gd name="T16" fmla="*/ 9 w 9"/>
                  <a:gd name="T17" fmla="*/ 2 h 2"/>
                  <a:gd name="T18" fmla="*/ 5 w 9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2" y="1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  <a:moveTo>
                      <a:pt x="5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486"/>
              <p:cNvSpPr>
                <a:spLocks/>
              </p:cNvSpPr>
              <p:nvPr userDrawn="1"/>
            </p:nvSpPr>
            <p:spPr bwMode="auto">
              <a:xfrm>
                <a:off x="2919413" y="3262313"/>
                <a:ext cx="317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487"/>
              <p:cNvSpPr>
                <a:spLocks/>
              </p:cNvSpPr>
              <p:nvPr userDrawn="1"/>
            </p:nvSpPr>
            <p:spPr bwMode="auto">
              <a:xfrm>
                <a:off x="2925763" y="3260726"/>
                <a:ext cx="7938" cy="3175"/>
              </a:xfrm>
              <a:custGeom>
                <a:avLst/>
                <a:gdLst>
                  <a:gd name="T0" fmla="*/ 1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0 w 5"/>
                  <a:gd name="T7" fmla="*/ 2 h 2"/>
                  <a:gd name="T8" fmla="*/ 5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489"/>
              <p:cNvSpPr>
                <a:spLocks/>
              </p:cNvSpPr>
              <p:nvPr userDrawn="1"/>
            </p:nvSpPr>
            <p:spPr bwMode="auto">
              <a:xfrm>
                <a:off x="368300" y="4192588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490"/>
              <p:cNvSpPr>
                <a:spLocks/>
              </p:cNvSpPr>
              <p:nvPr userDrawn="1"/>
            </p:nvSpPr>
            <p:spPr bwMode="auto">
              <a:xfrm>
                <a:off x="373063" y="3302944"/>
                <a:ext cx="701675" cy="884238"/>
              </a:xfrm>
              <a:custGeom>
                <a:avLst/>
                <a:gdLst>
                  <a:gd name="T0" fmla="*/ 40 w 442"/>
                  <a:gd name="T1" fmla="*/ 0 h 557"/>
                  <a:gd name="T2" fmla="*/ 39 w 442"/>
                  <a:gd name="T3" fmla="*/ 0 h 557"/>
                  <a:gd name="T4" fmla="*/ 0 w 442"/>
                  <a:gd name="T5" fmla="*/ 550 h 557"/>
                  <a:gd name="T6" fmla="*/ 1 w 442"/>
                  <a:gd name="T7" fmla="*/ 556 h 557"/>
                  <a:gd name="T8" fmla="*/ 4 w 442"/>
                  <a:gd name="T9" fmla="*/ 557 h 557"/>
                  <a:gd name="T10" fmla="*/ 442 w 442"/>
                  <a:gd name="T11" fmla="*/ 552 h 557"/>
                  <a:gd name="T12" fmla="*/ 441 w 442"/>
                  <a:gd name="T13" fmla="*/ 550 h 557"/>
                  <a:gd name="T14" fmla="*/ 440 w 442"/>
                  <a:gd name="T15" fmla="*/ 549 h 557"/>
                  <a:gd name="T16" fmla="*/ 3 w 442"/>
                  <a:gd name="T17" fmla="*/ 556 h 557"/>
                  <a:gd name="T18" fmla="*/ 42 w 442"/>
                  <a:gd name="T19" fmla="*/ 2 h 557"/>
                  <a:gd name="T20" fmla="*/ 40 w 442"/>
                  <a:gd name="T21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2" h="557">
                    <a:moveTo>
                      <a:pt x="40" y="0"/>
                    </a:moveTo>
                    <a:lnTo>
                      <a:pt x="39" y="0"/>
                    </a:lnTo>
                    <a:lnTo>
                      <a:pt x="0" y="550"/>
                    </a:lnTo>
                    <a:lnTo>
                      <a:pt x="1" y="556"/>
                    </a:lnTo>
                    <a:lnTo>
                      <a:pt x="4" y="557"/>
                    </a:lnTo>
                    <a:lnTo>
                      <a:pt x="442" y="552"/>
                    </a:lnTo>
                    <a:lnTo>
                      <a:pt x="441" y="550"/>
                    </a:lnTo>
                    <a:lnTo>
                      <a:pt x="440" y="549"/>
                    </a:lnTo>
                    <a:lnTo>
                      <a:pt x="3" y="556"/>
                    </a:lnTo>
                    <a:lnTo>
                      <a:pt x="42" y="2"/>
                    </a:lnTo>
                    <a:lnTo>
                      <a:pt x="4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187" name="Freeform 491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492"/>
              <p:cNvSpPr>
                <a:spLocks/>
              </p:cNvSpPr>
              <p:nvPr userDrawn="1"/>
            </p:nvSpPr>
            <p:spPr bwMode="auto">
              <a:xfrm>
                <a:off x="369888" y="4181476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7 h 8"/>
                  <a:gd name="T4" fmla="*/ 0 w 4"/>
                  <a:gd name="T5" fmla="*/ 7 h 8"/>
                  <a:gd name="T6" fmla="*/ 0 w 4"/>
                  <a:gd name="T7" fmla="*/ 8 h 8"/>
                  <a:gd name="T8" fmla="*/ 4 w 4"/>
                  <a:gd name="T9" fmla="*/ 7 h 8"/>
                  <a:gd name="T10" fmla="*/ 1 w 4"/>
                  <a:gd name="T11" fmla="*/ 6 h 8"/>
                  <a:gd name="T12" fmla="*/ 0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Freeform 493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494"/>
              <p:cNvSpPr>
                <a:spLocks/>
              </p:cNvSpPr>
              <p:nvPr userDrawn="1"/>
            </p:nvSpPr>
            <p:spPr bwMode="auto">
              <a:xfrm>
                <a:off x="1069975" y="41814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495"/>
              <p:cNvSpPr>
                <a:spLocks noEditPoints="1"/>
              </p:cNvSpPr>
              <p:nvPr userDrawn="1"/>
            </p:nvSpPr>
            <p:spPr bwMode="auto">
              <a:xfrm>
                <a:off x="433388" y="3308351"/>
                <a:ext cx="638175" cy="873125"/>
              </a:xfrm>
              <a:custGeom>
                <a:avLst/>
                <a:gdLst>
                  <a:gd name="T0" fmla="*/ 402 w 402"/>
                  <a:gd name="T1" fmla="*/ 549 h 550"/>
                  <a:gd name="T2" fmla="*/ 400 w 402"/>
                  <a:gd name="T3" fmla="*/ 549 h 550"/>
                  <a:gd name="T4" fmla="*/ 401 w 402"/>
                  <a:gd name="T5" fmla="*/ 550 h 550"/>
                  <a:gd name="T6" fmla="*/ 401 w 402"/>
                  <a:gd name="T7" fmla="*/ 550 h 550"/>
                  <a:gd name="T8" fmla="*/ 402 w 402"/>
                  <a:gd name="T9" fmla="*/ 549 h 550"/>
                  <a:gd name="T10" fmla="*/ 2 w 402"/>
                  <a:gd name="T11" fmla="*/ 0 h 550"/>
                  <a:gd name="T12" fmla="*/ 0 w 402"/>
                  <a:gd name="T13" fmla="*/ 0 h 550"/>
                  <a:gd name="T14" fmla="*/ 0 w 402"/>
                  <a:gd name="T15" fmla="*/ 0 h 550"/>
                  <a:gd name="T16" fmla="*/ 2 w 402"/>
                  <a:gd name="T17" fmla="*/ 2 h 550"/>
                  <a:gd name="T18" fmla="*/ 2 w 402"/>
                  <a:gd name="T1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2" h="550">
                    <a:moveTo>
                      <a:pt x="402" y="549"/>
                    </a:moveTo>
                    <a:lnTo>
                      <a:pt x="400" y="549"/>
                    </a:lnTo>
                    <a:lnTo>
                      <a:pt x="401" y="550"/>
                    </a:lnTo>
                    <a:lnTo>
                      <a:pt x="401" y="550"/>
                    </a:lnTo>
                    <a:lnTo>
                      <a:pt x="402" y="549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496"/>
              <p:cNvSpPr>
                <a:spLocks/>
              </p:cNvSpPr>
              <p:nvPr userDrawn="1"/>
            </p:nvSpPr>
            <p:spPr bwMode="auto">
              <a:xfrm>
                <a:off x="1068388" y="41798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1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497"/>
              <p:cNvSpPr>
                <a:spLocks/>
              </p:cNvSpPr>
              <p:nvPr userDrawn="1"/>
            </p:nvSpPr>
            <p:spPr bwMode="auto">
              <a:xfrm>
                <a:off x="433388" y="3308351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498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499"/>
              <p:cNvSpPr>
                <a:spLocks/>
              </p:cNvSpPr>
              <p:nvPr userDrawn="1"/>
            </p:nvSpPr>
            <p:spPr bwMode="auto">
              <a:xfrm>
                <a:off x="1069975" y="4179888"/>
                <a:ext cx="1588" cy="476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1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Freeform 500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501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Freeform 502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Freeform 503"/>
              <p:cNvSpPr>
                <a:spLocks/>
              </p:cNvSpPr>
              <p:nvPr userDrawn="1"/>
            </p:nvSpPr>
            <p:spPr bwMode="auto">
              <a:xfrm>
                <a:off x="431800" y="3305176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Freeform 50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505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506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507"/>
              <p:cNvSpPr>
                <a:spLocks/>
              </p:cNvSpPr>
              <p:nvPr userDrawn="1"/>
            </p:nvSpPr>
            <p:spPr bwMode="auto">
              <a:xfrm>
                <a:off x="1071563" y="4179888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509"/>
              <p:cNvSpPr>
                <a:spLocks/>
              </p:cNvSpPr>
              <p:nvPr userDrawn="1"/>
            </p:nvSpPr>
            <p:spPr bwMode="auto">
              <a:xfrm>
                <a:off x="431800" y="2405063"/>
                <a:ext cx="131763" cy="898525"/>
              </a:xfrm>
              <a:custGeom>
                <a:avLst/>
                <a:gdLst>
                  <a:gd name="T0" fmla="*/ 81 w 83"/>
                  <a:gd name="T1" fmla="*/ 0 h 566"/>
                  <a:gd name="T2" fmla="*/ 0 w 83"/>
                  <a:gd name="T3" fmla="*/ 566 h 566"/>
                  <a:gd name="T4" fmla="*/ 0 w 83"/>
                  <a:gd name="T5" fmla="*/ 566 h 566"/>
                  <a:gd name="T6" fmla="*/ 4 w 83"/>
                  <a:gd name="T7" fmla="*/ 560 h 566"/>
                  <a:gd name="T8" fmla="*/ 83 w 83"/>
                  <a:gd name="T9" fmla="*/ 2 h 566"/>
                  <a:gd name="T10" fmla="*/ 81 w 83"/>
                  <a:gd name="T11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566">
                    <a:moveTo>
                      <a:pt x="81" y="0"/>
                    </a:moveTo>
                    <a:lnTo>
                      <a:pt x="0" y="566"/>
                    </a:lnTo>
                    <a:lnTo>
                      <a:pt x="0" y="566"/>
                    </a:lnTo>
                    <a:lnTo>
                      <a:pt x="4" y="560"/>
                    </a:lnTo>
                    <a:lnTo>
                      <a:pt x="83" y="2"/>
                    </a:lnTo>
                    <a:lnTo>
                      <a:pt x="8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05" name="Freeform 510"/>
              <p:cNvSpPr>
                <a:spLocks/>
              </p:cNvSpPr>
              <p:nvPr userDrawn="1"/>
            </p:nvSpPr>
            <p:spPr bwMode="auto">
              <a:xfrm>
                <a:off x="560388" y="2284413"/>
                <a:ext cx="19050" cy="119063"/>
              </a:xfrm>
              <a:custGeom>
                <a:avLst/>
                <a:gdLst>
                  <a:gd name="T0" fmla="*/ 10 w 12"/>
                  <a:gd name="T1" fmla="*/ 0 h 75"/>
                  <a:gd name="T2" fmla="*/ 0 w 12"/>
                  <a:gd name="T3" fmla="*/ 74 h 75"/>
                  <a:gd name="T4" fmla="*/ 2 w 12"/>
                  <a:gd name="T5" fmla="*/ 75 h 75"/>
                  <a:gd name="T6" fmla="*/ 12 w 12"/>
                  <a:gd name="T7" fmla="*/ 1 h 75"/>
                  <a:gd name="T8" fmla="*/ 10 w 1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5">
                    <a:moveTo>
                      <a:pt x="10" y="0"/>
                    </a:moveTo>
                    <a:lnTo>
                      <a:pt x="0" y="74"/>
                    </a:lnTo>
                    <a:lnTo>
                      <a:pt x="2" y="75"/>
                    </a:lnTo>
                    <a:lnTo>
                      <a:pt x="12" y="1"/>
                    </a:lnTo>
                    <a:lnTo>
                      <a:pt x="1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511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512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Rectangle 513"/>
              <p:cNvSpPr>
                <a:spLocks noChangeArrowheads="1"/>
              </p:cNvSpPr>
              <p:nvPr userDrawn="1"/>
            </p:nvSpPr>
            <p:spPr bwMode="auto">
              <a:xfrm>
                <a:off x="433388" y="3305176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514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Freeform 515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Freeform 516"/>
              <p:cNvSpPr>
                <a:spLocks/>
              </p:cNvSpPr>
              <p:nvPr userDrawn="1"/>
            </p:nvSpPr>
            <p:spPr bwMode="auto">
              <a:xfrm>
                <a:off x="431800" y="3294063"/>
                <a:ext cx="6350" cy="9525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6 h 6"/>
                  <a:gd name="T4" fmla="*/ 1 w 4"/>
                  <a:gd name="T5" fmla="*/ 6 h 6"/>
                  <a:gd name="T6" fmla="*/ 3 w 4"/>
                  <a:gd name="T7" fmla="*/ 6 h 6"/>
                  <a:gd name="T8" fmla="*/ 4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517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Freeform 518"/>
              <p:cNvSpPr>
                <a:spLocks/>
              </p:cNvSpPr>
              <p:nvPr userDrawn="1"/>
            </p:nvSpPr>
            <p:spPr bwMode="auto">
              <a:xfrm>
                <a:off x="431800" y="3303588"/>
                <a:ext cx="4763" cy="1588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3 w 3"/>
                  <a:gd name="T13" fmla="*/ 1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Freeform 519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Freeform 520"/>
              <p:cNvSpPr>
                <a:spLocks/>
              </p:cNvSpPr>
              <p:nvPr userDrawn="1"/>
            </p:nvSpPr>
            <p:spPr bwMode="auto">
              <a:xfrm>
                <a:off x="433388" y="33035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521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522"/>
              <p:cNvSpPr>
                <a:spLocks/>
              </p:cNvSpPr>
              <p:nvPr userDrawn="1"/>
            </p:nvSpPr>
            <p:spPr bwMode="auto">
              <a:xfrm>
                <a:off x="433388" y="3305176"/>
                <a:ext cx="3175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524"/>
              <p:cNvSpPr>
                <a:spLocks/>
              </p:cNvSpPr>
              <p:nvPr userDrawn="1"/>
            </p:nvSpPr>
            <p:spPr bwMode="auto">
              <a:xfrm>
                <a:off x="1317477" y="3041650"/>
                <a:ext cx="550864" cy="312738"/>
              </a:xfrm>
              <a:custGeom>
                <a:avLst/>
                <a:gdLst>
                  <a:gd name="T0" fmla="*/ 2 w 347"/>
                  <a:gd name="T1" fmla="*/ 0 h 197"/>
                  <a:gd name="T2" fmla="*/ 0 w 347"/>
                  <a:gd name="T3" fmla="*/ 1 h 197"/>
                  <a:gd name="T4" fmla="*/ 0 w 347"/>
                  <a:gd name="T5" fmla="*/ 3 h 197"/>
                  <a:gd name="T6" fmla="*/ 344 w 347"/>
                  <a:gd name="T7" fmla="*/ 197 h 197"/>
                  <a:gd name="T8" fmla="*/ 347 w 347"/>
                  <a:gd name="T9" fmla="*/ 194 h 197"/>
                  <a:gd name="T10" fmla="*/ 347 w 347"/>
                  <a:gd name="T11" fmla="*/ 194 h 197"/>
                  <a:gd name="T12" fmla="*/ 2 w 347"/>
                  <a:gd name="T13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197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344" y="197"/>
                    </a:lnTo>
                    <a:lnTo>
                      <a:pt x="347" y="194"/>
                    </a:lnTo>
                    <a:lnTo>
                      <a:pt x="347" y="19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525"/>
              <p:cNvSpPr>
                <a:spLocks/>
              </p:cNvSpPr>
              <p:nvPr userDrawn="1"/>
            </p:nvSpPr>
            <p:spPr bwMode="auto">
              <a:xfrm>
                <a:off x="1323975" y="3043238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527"/>
              <p:cNvSpPr>
                <a:spLocks/>
              </p:cNvSpPr>
              <p:nvPr userDrawn="1"/>
            </p:nvSpPr>
            <p:spPr bwMode="auto">
              <a:xfrm>
                <a:off x="1323975" y="30432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528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529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4763" cy="3175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  <a:gd name="T8" fmla="*/ 1 w 3"/>
                  <a:gd name="T9" fmla="*/ 2 h 2"/>
                  <a:gd name="T10" fmla="*/ 3 w 3"/>
                  <a:gd name="T11" fmla="*/ 1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530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531"/>
              <p:cNvSpPr>
                <a:spLocks/>
              </p:cNvSpPr>
              <p:nvPr userDrawn="1"/>
            </p:nvSpPr>
            <p:spPr bwMode="auto">
              <a:xfrm>
                <a:off x="1323975" y="30416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532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533"/>
              <p:cNvSpPr>
                <a:spLocks/>
              </p:cNvSpPr>
              <p:nvPr userDrawn="1"/>
            </p:nvSpPr>
            <p:spPr bwMode="auto">
              <a:xfrm>
                <a:off x="1323975" y="30400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Freeform 534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535"/>
              <p:cNvSpPr>
                <a:spLocks/>
              </p:cNvSpPr>
              <p:nvPr userDrawn="1"/>
            </p:nvSpPr>
            <p:spPr bwMode="auto">
              <a:xfrm>
                <a:off x="1871663" y="3349626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Freeform 536"/>
              <p:cNvSpPr>
                <a:spLocks/>
              </p:cNvSpPr>
              <p:nvPr userDrawn="1"/>
            </p:nvSpPr>
            <p:spPr bwMode="auto">
              <a:xfrm>
                <a:off x="1876425" y="3354389"/>
                <a:ext cx="939800" cy="860425"/>
              </a:xfrm>
              <a:custGeom>
                <a:avLst/>
                <a:gdLst>
                  <a:gd name="T0" fmla="*/ 2 w 592"/>
                  <a:gd name="T1" fmla="*/ 0 h 542"/>
                  <a:gd name="T2" fmla="*/ 0 w 592"/>
                  <a:gd name="T3" fmla="*/ 0 h 542"/>
                  <a:gd name="T4" fmla="*/ 0 w 592"/>
                  <a:gd name="T5" fmla="*/ 1 h 542"/>
                  <a:gd name="T6" fmla="*/ 591 w 592"/>
                  <a:gd name="T7" fmla="*/ 542 h 542"/>
                  <a:gd name="T8" fmla="*/ 592 w 592"/>
                  <a:gd name="T9" fmla="*/ 542 h 542"/>
                  <a:gd name="T10" fmla="*/ 592 w 592"/>
                  <a:gd name="T11" fmla="*/ 539 h 542"/>
                  <a:gd name="T12" fmla="*/ 2 w 592"/>
                  <a:gd name="T13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42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591" y="542"/>
                    </a:lnTo>
                    <a:lnTo>
                      <a:pt x="592" y="542"/>
                    </a:lnTo>
                    <a:lnTo>
                      <a:pt x="592" y="539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30" name="Freeform 538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539"/>
              <p:cNvSpPr>
                <a:spLocks/>
              </p:cNvSpPr>
              <p:nvPr userDrawn="1"/>
            </p:nvSpPr>
            <p:spPr bwMode="auto">
              <a:xfrm>
                <a:off x="2814638" y="4214814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Freeform 540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Freeform 541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0 h 3"/>
                  <a:gd name="T4" fmla="*/ 2 w 4"/>
                  <a:gd name="T5" fmla="*/ 2 h 3"/>
                  <a:gd name="T6" fmla="*/ 0 w 4"/>
                  <a:gd name="T7" fmla="*/ 2 h 3"/>
                  <a:gd name="T8" fmla="*/ 2 w 4"/>
                  <a:gd name="T9" fmla="*/ 3 h 3"/>
                  <a:gd name="T10" fmla="*/ 2 w 4"/>
                  <a:gd name="T11" fmla="*/ 2 h 3"/>
                  <a:gd name="T12" fmla="*/ 4 w 4"/>
                  <a:gd name="T13" fmla="*/ 2 h 3"/>
                  <a:gd name="T14" fmla="*/ 3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Freeform 542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Freeform 543"/>
              <p:cNvSpPr>
                <a:spLocks/>
              </p:cNvSpPr>
              <p:nvPr userDrawn="1"/>
            </p:nvSpPr>
            <p:spPr bwMode="auto">
              <a:xfrm>
                <a:off x="1873250" y="33512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Freeform 544"/>
              <p:cNvSpPr>
                <a:spLocks/>
              </p:cNvSpPr>
              <p:nvPr userDrawn="1"/>
            </p:nvSpPr>
            <p:spPr bwMode="auto">
              <a:xfrm>
                <a:off x="2816225" y="3271839"/>
                <a:ext cx="109538" cy="939800"/>
              </a:xfrm>
              <a:custGeom>
                <a:avLst/>
                <a:gdLst>
                  <a:gd name="T0" fmla="*/ 68 w 69"/>
                  <a:gd name="T1" fmla="*/ 0 h 592"/>
                  <a:gd name="T2" fmla="*/ 67 w 69"/>
                  <a:gd name="T3" fmla="*/ 0 h 592"/>
                  <a:gd name="T4" fmla="*/ 67 w 69"/>
                  <a:gd name="T5" fmla="*/ 0 h 592"/>
                  <a:gd name="T6" fmla="*/ 0 w 69"/>
                  <a:gd name="T7" fmla="*/ 591 h 592"/>
                  <a:gd name="T8" fmla="*/ 1 w 69"/>
                  <a:gd name="T9" fmla="*/ 592 h 592"/>
                  <a:gd name="T10" fmla="*/ 2 w 69"/>
                  <a:gd name="T11" fmla="*/ 592 h 592"/>
                  <a:gd name="T12" fmla="*/ 69 w 69"/>
                  <a:gd name="T13" fmla="*/ 0 h 592"/>
                  <a:gd name="T14" fmla="*/ 68 w 69"/>
                  <a:gd name="T1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592">
                    <a:moveTo>
                      <a:pt x="68" y="0"/>
                    </a:moveTo>
                    <a:lnTo>
                      <a:pt x="67" y="0"/>
                    </a:lnTo>
                    <a:lnTo>
                      <a:pt x="67" y="0"/>
                    </a:lnTo>
                    <a:lnTo>
                      <a:pt x="0" y="591"/>
                    </a:lnTo>
                    <a:lnTo>
                      <a:pt x="1" y="592"/>
                    </a:lnTo>
                    <a:lnTo>
                      <a:pt x="2" y="592"/>
                    </a:lnTo>
                    <a:lnTo>
                      <a:pt x="69" y="0"/>
                    </a:lnTo>
                    <a:lnTo>
                      <a:pt x="68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37" name="Freeform 546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Freeform 547"/>
              <p:cNvSpPr>
                <a:spLocks/>
              </p:cNvSpPr>
              <p:nvPr userDrawn="1"/>
            </p:nvSpPr>
            <p:spPr bwMode="auto">
              <a:xfrm>
                <a:off x="2817813" y="42116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Freeform 548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Freeform 549"/>
              <p:cNvSpPr>
                <a:spLocks/>
              </p:cNvSpPr>
              <p:nvPr userDrawn="1"/>
            </p:nvSpPr>
            <p:spPr bwMode="auto">
              <a:xfrm>
                <a:off x="2816225" y="421005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Freeform 550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Freeform 551"/>
              <p:cNvSpPr>
                <a:spLocks/>
              </p:cNvSpPr>
              <p:nvPr userDrawn="1"/>
            </p:nvSpPr>
            <p:spPr bwMode="auto">
              <a:xfrm>
                <a:off x="2816225" y="4211639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1 w 2"/>
                  <a:gd name="T13" fmla="*/ 2 h 2"/>
                  <a:gd name="T14" fmla="*/ 2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Freeform 553"/>
              <p:cNvSpPr>
                <a:spLocks/>
              </p:cNvSpPr>
              <p:nvPr userDrawn="1"/>
            </p:nvSpPr>
            <p:spPr bwMode="auto">
              <a:xfrm>
                <a:off x="2922588" y="3263901"/>
                <a:ext cx="3175" cy="7938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1 h 5"/>
                  <a:gd name="T4" fmla="*/ 0 w 2"/>
                  <a:gd name="T5" fmla="*/ 5 h 5"/>
                  <a:gd name="T6" fmla="*/ 0 w 2"/>
                  <a:gd name="T7" fmla="*/ 4 h 5"/>
                  <a:gd name="T8" fmla="*/ 1 w 2"/>
                  <a:gd name="T9" fmla="*/ 5 h 5"/>
                  <a:gd name="T10" fmla="*/ 2 w 2"/>
                  <a:gd name="T11" fmla="*/ 4 h 5"/>
                  <a:gd name="T12" fmla="*/ 2 w 2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Freeform 554"/>
              <p:cNvSpPr>
                <a:spLocks/>
              </p:cNvSpPr>
              <p:nvPr userDrawn="1"/>
            </p:nvSpPr>
            <p:spPr bwMode="auto">
              <a:xfrm>
                <a:off x="2811464" y="2338389"/>
                <a:ext cx="114299" cy="922338"/>
              </a:xfrm>
              <a:custGeom>
                <a:avLst/>
                <a:gdLst>
                  <a:gd name="T0" fmla="*/ 2 w 72"/>
                  <a:gd name="T1" fmla="*/ 0 h 581"/>
                  <a:gd name="T2" fmla="*/ 0 w 72"/>
                  <a:gd name="T3" fmla="*/ 0 h 581"/>
                  <a:gd name="T4" fmla="*/ 68 w 72"/>
                  <a:gd name="T5" fmla="*/ 578 h 581"/>
                  <a:gd name="T6" fmla="*/ 72 w 72"/>
                  <a:gd name="T7" fmla="*/ 581 h 581"/>
                  <a:gd name="T8" fmla="*/ 4 w 72"/>
                  <a:gd name="T9" fmla="*/ 1 h 581"/>
                  <a:gd name="T10" fmla="*/ 2 w 72"/>
                  <a:gd name="T11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581">
                    <a:moveTo>
                      <a:pt x="2" y="0"/>
                    </a:moveTo>
                    <a:lnTo>
                      <a:pt x="0" y="0"/>
                    </a:lnTo>
                    <a:lnTo>
                      <a:pt x="68" y="578"/>
                    </a:lnTo>
                    <a:lnTo>
                      <a:pt x="72" y="58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Freeform 555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Freeform 556"/>
              <p:cNvSpPr>
                <a:spLocks/>
              </p:cNvSpPr>
              <p:nvPr userDrawn="1"/>
            </p:nvSpPr>
            <p:spPr bwMode="auto">
              <a:xfrm>
                <a:off x="2919413" y="3255964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3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Freeform 557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Freeform 558"/>
              <p:cNvSpPr>
                <a:spLocks/>
              </p:cNvSpPr>
              <p:nvPr userDrawn="1"/>
            </p:nvSpPr>
            <p:spPr bwMode="auto">
              <a:xfrm>
                <a:off x="2922588" y="326231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Freeform 559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Freeform 560"/>
              <p:cNvSpPr>
                <a:spLocks/>
              </p:cNvSpPr>
              <p:nvPr userDrawn="1"/>
            </p:nvSpPr>
            <p:spPr bwMode="auto">
              <a:xfrm>
                <a:off x="2922588" y="3260726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Freeform 561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562"/>
              <p:cNvSpPr>
                <a:spLocks/>
              </p:cNvSpPr>
              <p:nvPr userDrawn="1"/>
            </p:nvSpPr>
            <p:spPr bwMode="auto">
              <a:xfrm>
                <a:off x="2922588" y="3270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563"/>
              <p:cNvSpPr>
                <a:spLocks noEditPoints="1"/>
              </p:cNvSpPr>
              <p:nvPr userDrawn="1"/>
            </p:nvSpPr>
            <p:spPr bwMode="auto">
              <a:xfrm>
                <a:off x="2814638" y="1743076"/>
                <a:ext cx="831850" cy="590550"/>
              </a:xfrm>
              <a:custGeom>
                <a:avLst/>
                <a:gdLst>
                  <a:gd name="T0" fmla="*/ 148 w 524"/>
                  <a:gd name="T1" fmla="*/ 3 h 372"/>
                  <a:gd name="T2" fmla="*/ 147 w 524"/>
                  <a:gd name="T3" fmla="*/ 3 h 372"/>
                  <a:gd name="T4" fmla="*/ 0 w 524"/>
                  <a:gd name="T5" fmla="*/ 371 h 372"/>
                  <a:gd name="T6" fmla="*/ 2 w 524"/>
                  <a:gd name="T7" fmla="*/ 372 h 372"/>
                  <a:gd name="T8" fmla="*/ 148 w 524"/>
                  <a:gd name="T9" fmla="*/ 4 h 372"/>
                  <a:gd name="T10" fmla="*/ 148 w 524"/>
                  <a:gd name="T11" fmla="*/ 3 h 372"/>
                  <a:gd name="T12" fmla="*/ 150 w 524"/>
                  <a:gd name="T13" fmla="*/ 0 h 372"/>
                  <a:gd name="T14" fmla="*/ 150 w 524"/>
                  <a:gd name="T15" fmla="*/ 0 h 372"/>
                  <a:gd name="T16" fmla="*/ 151 w 524"/>
                  <a:gd name="T17" fmla="*/ 3 h 372"/>
                  <a:gd name="T18" fmla="*/ 151 w 524"/>
                  <a:gd name="T19" fmla="*/ 3 h 372"/>
                  <a:gd name="T20" fmla="*/ 153 w 524"/>
                  <a:gd name="T21" fmla="*/ 4 h 372"/>
                  <a:gd name="T22" fmla="*/ 522 w 524"/>
                  <a:gd name="T23" fmla="*/ 157 h 372"/>
                  <a:gd name="T24" fmla="*/ 521 w 524"/>
                  <a:gd name="T25" fmla="*/ 155 h 372"/>
                  <a:gd name="T26" fmla="*/ 522 w 524"/>
                  <a:gd name="T27" fmla="*/ 155 h 372"/>
                  <a:gd name="T28" fmla="*/ 524 w 524"/>
                  <a:gd name="T29" fmla="*/ 154 h 372"/>
                  <a:gd name="T30" fmla="*/ 150 w 524"/>
                  <a:gd name="T3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4" h="372">
                    <a:moveTo>
                      <a:pt x="148" y="3"/>
                    </a:moveTo>
                    <a:lnTo>
                      <a:pt x="147" y="3"/>
                    </a:lnTo>
                    <a:lnTo>
                      <a:pt x="0" y="371"/>
                    </a:lnTo>
                    <a:lnTo>
                      <a:pt x="2" y="372"/>
                    </a:lnTo>
                    <a:lnTo>
                      <a:pt x="148" y="4"/>
                    </a:lnTo>
                    <a:lnTo>
                      <a:pt x="148" y="3"/>
                    </a:lnTo>
                    <a:close/>
                    <a:moveTo>
                      <a:pt x="150" y="0"/>
                    </a:moveTo>
                    <a:lnTo>
                      <a:pt x="150" y="0"/>
                    </a:lnTo>
                    <a:lnTo>
                      <a:pt x="151" y="3"/>
                    </a:lnTo>
                    <a:lnTo>
                      <a:pt x="151" y="3"/>
                    </a:lnTo>
                    <a:lnTo>
                      <a:pt x="153" y="4"/>
                    </a:lnTo>
                    <a:lnTo>
                      <a:pt x="522" y="157"/>
                    </a:lnTo>
                    <a:lnTo>
                      <a:pt x="521" y="155"/>
                    </a:lnTo>
                    <a:lnTo>
                      <a:pt x="522" y="155"/>
                    </a:lnTo>
                    <a:lnTo>
                      <a:pt x="524" y="154"/>
                    </a:lnTo>
                    <a:lnTo>
                      <a:pt x="15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54" name="Freeform 564"/>
              <p:cNvSpPr>
                <a:spLocks/>
              </p:cNvSpPr>
              <p:nvPr userDrawn="1"/>
            </p:nvSpPr>
            <p:spPr bwMode="auto">
              <a:xfrm>
                <a:off x="2814638" y="1747839"/>
                <a:ext cx="234950" cy="585788"/>
              </a:xfrm>
              <a:custGeom>
                <a:avLst/>
                <a:gdLst>
                  <a:gd name="T0" fmla="*/ 148 w 148"/>
                  <a:gd name="T1" fmla="*/ 0 h 369"/>
                  <a:gd name="T2" fmla="*/ 147 w 148"/>
                  <a:gd name="T3" fmla="*/ 0 h 369"/>
                  <a:gd name="T4" fmla="*/ 0 w 148"/>
                  <a:gd name="T5" fmla="*/ 368 h 369"/>
                  <a:gd name="T6" fmla="*/ 2 w 148"/>
                  <a:gd name="T7" fmla="*/ 369 h 369"/>
                  <a:gd name="T8" fmla="*/ 148 w 148"/>
                  <a:gd name="T9" fmla="*/ 1 h 369"/>
                  <a:gd name="T10" fmla="*/ 148 w 148"/>
                  <a:gd name="T1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369">
                    <a:moveTo>
                      <a:pt x="148" y="0"/>
                    </a:moveTo>
                    <a:lnTo>
                      <a:pt x="147" y="0"/>
                    </a:lnTo>
                    <a:lnTo>
                      <a:pt x="0" y="368"/>
                    </a:lnTo>
                    <a:lnTo>
                      <a:pt x="2" y="369"/>
                    </a:lnTo>
                    <a:lnTo>
                      <a:pt x="148" y="1"/>
                    </a:lnTo>
                    <a:lnTo>
                      <a:pt x="148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55" name="Freeform 565"/>
              <p:cNvSpPr>
                <a:spLocks/>
              </p:cNvSpPr>
              <p:nvPr userDrawn="1"/>
            </p:nvSpPr>
            <p:spPr bwMode="auto">
              <a:xfrm>
                <a:off x="3052763" y="1743076"/>
                <a:ext cx="593725" cy="249238"/>
              </a:xfrm>
              <a:custGeom>
                <a:avLst/>
                <a:gdLst>
                  <a:gd name="T0" fmla="*/ 0 w 374"/>
                  <a:gd name="T1" fmla="*/ 0 h 157"/>
                  <a:gd name="T2" fmla="*/ 0 w 374"/>
                  <a:gd name="T3" fmla="*/ 0 h 157"/>
                  <a:gd name="T4" fmla="*/ 1 w 374"/>
                  <a:gd name="T5" fmla="*/ 3 h 157"/>
                  <a:gd name="T6" fmla="*/ 1 w 374"/>
                  <a:gd name="T7" fmla="*/ 3 h 157"/>
                  <a:gd name="T8" fmla="*/ 3 w 374"/>
                  <a:gd name="T9" fmla="*/ 4 h 157"/>
                  <a:gd name="T10" fmla="*/ 372 w 374"/>
                  <a:gd name="T11" fmla="*/ 157 h 157"/>
                  <a:gd name="T12" fmla="*/ 371 w 374"/>
                  <a:gd name="T13" fmla="*/ 155 h 157"/>
                  <a:gd name="T14" fmla="*/ 372 w 374"/>
                  <a:gd name="T15" fmla="*/ 155 h 157"/>
                  <a:gd name="T16" fmla="*/ 374 w 374"/>
                  <a:gd name="T17" fmla="*/ 154 h 157"/>
                  <a:gd name="T18" fmla="*/ 0 w 374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15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372" y="157"/>
                    </a:lnTo>
                    <a:lnTo>
                      <a:pt x="371" y="155"/>
                    </a:lnTo>
                    <a:lnTo>
                      <a:pt x="372" y="155"/>
                    </a:lnTo>
                    <a:lnTo>
                      <a:pt x="374" y="15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Freeform 566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Freeform 567"/>
              <p:cNvSpPr>
                <a:spLocks/>
              </p:cNvSpPr>
              <p:nvPr userDrawn="1"/>
            </p:nvSpPr>
            <p:spPr bwMode="auto">
              <a:xfrm>
                <a:off x="3049588" y="1743076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0 h 4"/>
                  <a:gd name="T6" fmla="*/ 2 w 3"/>
                  <a:gd name="T7" fmla="*/ 3 h 4"/>
                  <a:gd name="T8" fmla="*/ 0 w 3"/>
                  <a:gd name="T9" fmla="*/ 3 h 4"/>
                  <a:gd name="T10" fmla="*/ 0 w 3"/>
                  <a:gd name="T11" fmla="*/ 4 h 4"/>
                  <a:gd name="T12" fmla="*/ 2 w 3"/>
                  <a:gd name="T13" fmla="*/ 3 h 4"/>
                  <a:gd name="T14" fmla="*/ 3 w 3"/>
                  <a:gd name="T15" fmla="*/ 4 h 4"/>
                  <a:gd name="T16" fmla="*/ 3 w 3"/>
                  <a:gd name="T17" fmla="*/ 3 h 4"/>
                  <a:gd name="T18" fmla="*/ 2 w 3"/>
                  <a:gd name="T19" fmla="*/ 0 h 4"/>
                  <a:gd name="T20" fmla="*/ 2 w 3"/>
                  <a:gd name="T21" fmla="*/ 0 h 4"/>
                  <a:gd name="T22" fmla="*/ 0 w 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568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69"/>
              <p:cNvSpPr>
                <a:spLocks/>
              </p:cNvSpPr>
              <p:nvPr userDrawn="1"/>
            </p:nvSpPr>
            <p:spPr bwMode="auto">
              <a:xfrm>
                <a:off x="3048000" y="1746251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70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571"/>
              <p:cNvSpPr>
                <a:spLocks/>
              </p:cNvSpPr>
              <p:nvPr userDrawn="1"/>
            </p:nvSpPr>
            <p:spPr bwMode="auto">
              <a:xfrm>
                <a:off x="3048000" y="1743076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572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Freeform 573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Rectangle 574"/>
              <p:cNvSpPr>
                <a:spLocks noChangeArrowheads="1"/>
              </p:cNvSpPr>
              <p:nvPr userDrawn="1"/>
            </p:nvSpPr>
            <p:spPr bwMode="auto">
              <a:xfrm>
                <a:off x="3054350" y="1747839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575"/>
              <p:cNvSpPr>
                <a:spLocks/>
              </p:cNvSpPr>
              <p:nvPr userDrawn="1"/>
            </p:nvSpPr>
            <p:spPr bwMode="auto">
              <a:xfrm>
                <a:off x="3054350" y="1747839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576"/>
              <p:cNvSpPr>
                <a:spLocks noEditPoints="1"/>
              </p:cNvSpPr>
              <p:nvPr userDrawn="1"/>
            </p:nvSpPr>
            <p:spPr bwMode="auto">
              <a:xfrm>
                <a:off x="3643313" y="1987551"/>
                <a:ext cx="498475" cy="466725"/>
              </a:xfrm>
              <a:custGeom>
                <a:avLst/>
                <a:gdLst>
                  <a:gd name="T0" fmla="*/ 113 w 314"/>
                  <a:gd name="T1" fmla="*/ 184 h 294"/>
                  <a:gd name="T2" fmla="*/ 111 w 314"/>
                  <a:gd name="T3" fmla="*/ 187 h 294"/>
                  <a:gd name="T4" fmla="*/ 313 w 314"/>
                  <a:gd name="T5" fmla="*/ 294 h 294"/>
                  <a:gd name="T6" fmla="*/ 314 w 314"/>
                  <a:gd name="T7" fmla="*/ 291 h 294"/>
                  <a:gd name="T8" fmla="*/ 314 w 314"/>
                  <a:gd name="T9" fmla="*/ 291 h 294"/>
                  <a:gd name="T10" fmla="*/ 113 w 314"/>
                  <a:gd name="T11" fmla="*/ 184 h 294"/>
                  <a:gd name="T12" fmla="*/ 2 w 314"/>
                  <a:gd name="T13" fmla="*/ 0 h 294"/>
                  <a:gd name="T14" fmla="*/ 0 w 314"/>
                  <a:gd name="T15" fmla="*/ 1 h 294"/>
                  <a:gd name="T16" fmla="*/ 0 w 314"/>
                  <a:gd name="T17" fmla="*/ 3 h 294"/>
                  <a:gd name="T18" fmla="*/ 0 w 314"/>
                  <a:gd name="T19" fmla="*/ 3 h 294"/>
                  <a:gd name="T20" fmla="*/ 106 w 314"/>
                  <a:gd name="T21" fmla="*/ 180 h 294"/>
                  <a:gd name="T22" fmla="*/ 111 w 314"/>
                  <a:gd name="T23" fmla="*/ 184 h 294"/>
                  <a:gd name="T24" fmla="*/ 111 w 314"/>
                  <a:gd name="T25" fmla="*/ 184 h 294"/>
                  <a:gd name="T26" fmla="*/ 2 w 314"/>
                  <a:gd name="T2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294">
                    <a:moveTo>
                      <a:pt x="113" y="184"/>
                    </a:moveTo>
                    <a:lnTo>
                      <a:pt x="111" y="187"/>
                    </a:lnTo>
                    <a:lnTo>
                      <a:pt x="313" y="294"/>
                    </a:lnTo>
                    <a:lnTo>
                      <a:pt x="314" y="291"/>
                    </a:lnTo>
                    <a:lnTo>
                      <a:pt x="314" y="291"/>
                    </a:lnTo>
                    <a:lnTo>
                      <a:pt x="113" y="184"/>
                    </a:lnTo>
                    <a:close/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578"/>
              <p:cNvSpPr>
                <a:spLocks/>
              </p:cNvSpPr>
              <p:nvPr userDrawn="1"/>
            </p:nvSpPr>
            <p:spPr bwMode="auto">
              <a:xfrm>
                <a:off x="3643313" y="1987551"/>
                <a:ext cx="176213" cy="292100"/>
              </a:xfrm>
              <a:custGeom>
                <a:avLst/>
                <a:gdLst>
                  <a:gd name="T0" fmla="*/ 2 w 111"/>
                  <a:gd name="T1" fmla="*/ 0 h 184"/>
                  <a:gd name="T2" fmla="*/ 0 w 111"/>
                  <a:gd name="T3" fmla="*/ 1 h 184"/>
                  <a:gd name="T4" fmla="*/ 0 w 111"/>
                  <a:gd name="T5" fmla="*/ 3 h 184"/>
                  <a:gd name="T6" fmla="*/ 0 w 111"/>
                  <a:gd name="T7" fmla="*/ 3 h 184"/>
                  <a:gd name="T8" fmla="*/ 106 w 111"/>
                  <a:gd name="T9" fmla="*/ 180 h 184"/>
                  <a:gd name="T10" fmla="*/ 111 w 111"/>
                  <a:gd name="T11" fmla="*/ 184 h 184"/>
                  <a:gd name="T12" fmla="*/ 111 w 111"/>
                  <a:gd name="T13" fmla="*/ 184 h 184"/>
                  <a:gd name="T14" fmla="*/ 2 w 111"/>
                  <a:gd name="T15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84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6" y="180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Freeform 579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Freeform 580"/>
              <p:cNvSpPr>
                <a:spLocks/>
              </p:cNvSpPr>
              <p:nvPr userDrawn="1"/>
            </p:nvSpPr>
            <p:spPr bwMode="auto">
              <a:xfrm>
                <a:off x="3811588" y="2273301"/>
                <a:ext cx="7938" cy="6350"/>
              </a:xfrm>
              <a:custGeom>
                <a:avLst/>
                <a:gdLst>
                  <a:gd name="T0" fmla="*/ 0 w 5"/>
                  <a:gd name="T1" fmla="*/ 0 h 4"/>
                  <a:gd name="T2" fmla="*/ 3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Freeform 581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Freeform 582"/>
              <p:cNvSpPr>
                <a:spLocks/>
              </p:cNvSpPr>
              <p:nvPr userDrawn="1"/>
            </p:nvSpPr>
            <p:spPr bwMode="auto">
              <a:xfrm>
                <a:off x="3817938" y="2279651"/>
                <a:ext cx="4763" cy="4763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1 w 3"/>
                  <a:gd name="T13" fmla="*/ 3 h 3"/>
                  <a:gd name="T14" fmla="*/ 3 w 3"/>
                  <a:gd name="T15" fmla="*/ 0 h 3"/>
                  <a:gd name="T16" fmla="*/ 1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Freeform 583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584"/>
              <p:cNvSpPr>
                <a:spLocks/>
              </p:cNvSpPr>
              <p:nvPr userDrawn="1"/>
            </p:nvSpPr>
            <p:spPr bwMode="auto">
              <a:xfrm>
                <a:off x="3816350" y="22796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1 w 2"/>
                  <a:gd name="T5" fmla="*/ 3 h 3"/>
                  <a:gd name="T6" fmla="*/ 1 w 2"/>
                  <a:gd name="T7" fmla="*/ 3 h 3"/>
                  <a:gd name="T8" fmla="*/ 2 w 2"/>
                  <a:gd name="T9" fmla="*/ 0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Freeform 585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Freeform 586"/>
              <p:cNvSpPr>
                <a:spLocks/>
              </p:cNvSpPr>
              <p:nvPr userDrawn="1"/>
            </p:nvSpPr>
            <p:spPr bwMode="auto">
              <a:xfrm>
                <a:off x="3641725" y="1989139"/>
                <a:ext cx="1588" cy="317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Freeform 587"/>
              <p:cNvSpPr>
                <a:spLocks noEditPoints="1"/>
              </p:cNvSpPr>
              <p:nvPr userDrawn="1"/>
            </p:nvSpPr>
            <p:spPr bwMode="auto">
              <a:xfrm>
                <a:off x="563563" y="2087564"/>
                <a:ext cx="2251075" cy="560388"/>
              </a:xfrm>
              <a:custGeom>
                <a:avLst/>
                <a:gdLst>
                  <a:gd name="T0" fmla="*/ 0 w 1418"/>
                  <a:gd name="T1" fmla="*/ 199 h 353"/>
                  <a:gd name="T2" fmla="*/ 0 w 1418"/>
                  <a:gd name="T3" fmla="*/ 202 h 353"/>
                  <a:gd name="T4" fmla="*/ 168 w 1418"/>
                  <a:gd name="T5" fmla="*/ 272 h 353"/>
                  <a:gd name="T6" fmla="*/ 168 w 1418"/>
                  <a:gd name="T7" fmla="*/ 271 h 353"/>
                  <a:gd name="T8" fmla="*/ 168 w 1418"/>
                  <a:gd name="T9" fmla="*/ 270 h 353"/>
                  <a:gd name="T10" fmla="*/ 0 w 1418"/>
                  <a:gd name="T11" fmla="*/ 199 h 353"/>
                  <a:gd name="T12" fmla="*/ 800 w 1418"/>
                  <a:gd name="T13" fmla="*/ 0 h 353"/>
                  <a:gd name="T14" fmla="*/ 796 w 1418"/>
                  <a:gd name="T15" fmla="*/ 1 h 353"/>
                  <a:gd name="T16" fmla="*/ 796 w 1418"/>
                  <a:gd name="T17" fmla="*/ 1 h 353"/>
                  <a:gd name="T18" fmla="*/ 1414 w 1418"/>
                  <a:gd name="T19" fmla="*/ 155 h 353"/>
                  <a:gd name="T20" fmla="*/ 809 w 1418"/>
                  <a:gd name="T21" fmla="*/ 350 h 353"/>
                  <a:gd name="T22" fmla="*/ 174 w 1418"/>
                  <a:gd name="T23" fmla="*/ 270 h 353"/>
                  <a:gd name="T24" fmla="*/ 172 w 1418"/>
                  <a:gd name="T25" fmla="*/ 271 h 353"/>
                  <a:gd name="T26" fmla="*/ 173 w 1418"/>
                  <a:gd name="T27" fmla="*/ 272 h 353"/>
                  <a:gd name="T28" fmla="*/ 805 w 1418"/>
                  <a:gd name="T29" fmla="*/ 353 h 353"/>
                  <a:gd name="T30" fmla="*/ 808 w 1418"/>
                  <a:gd name="T31" fmla="*/ 350 h 353"/>
                  <a:gd name="T32" fmla="*/ 809 w 1418"/>
                  <a:gd name="T33" fmla="*/ 352 h 353"/>
                  <a:gd name="T34" fmla="*/ 809 w 1418"/>
                  <a:gd name="T35" fmla="*/ 350 h 353"/>
                  <a:gd name="T36" fmla="*/ 812 w 1418"/>
                  <a:gd name="T37" fmla="*/ 352 h 353"/>
                  <a:gd name="T38" fmla="*/ 1416 w 1418"/>
                  <a:gd name="T39" fmla="*/ 158 h 353"/>
                  <a:gd name="T40" fmla="*/ 1416 w 1418"/>
                  <a:gd name="T41" fmla="*/ 155 h 353"/>
                  <a:gd name="T42" fmla="*/ 1418 w 1418"/>
                  <a:gd name="T43" fmla="*/ 155 h 353"/>
                  <a:gd name="T44" fmla="*/ 1418 w 1418"/>
                  <a:gd name="T45" fmla="*/ 155 h 353"/>
                  <a:gd name="T46" fmla="*/ 1416 w 1418"/>
                  <a:gd name="T47" fmla="*/ 155 h 353"/>
                  <a:gd name="T48" fmla="*/ 1418 w 1418"/>
                  <a:gd name="T49" fmla="*/ 154 h 353"/>
                  <a:gd name="T50" fmla="*/ 800 w 1418"/>
                  <a:gd name="T5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18" h="353">
                    <a:moveTo>
                      <a:pt x="0" y="199"/>
                    </a:moveTo>
                    <a:lnTo>
                      <a:pt x="0" y="202"/>
                    </a:lnTo>
                    <a:lnTo>
                      <a:pt x="168" y="272"/>
                    </a:lnTo>
                    <a:lnTo>
                      <a:pt x="168" y="271"/>
                    </a:lnTo>
                    <a:lnTo>
                      <a:pt x="168" y="270"/>
                    </a:lnTo>
                    <a:lnTo>
                      <a:pt x="0" y="199"/>
                    </a:lnTo>
                    <a:close/>
                    <a:moveTo>
                      <a:pt x="800" y="0"/>
                    </a:moveTo>
                    <a:lnTo>
                      <a:pt x="796" y="1"/>
                    </a:lnTo>
                    <a:lnTo>
                      <a:pt x="796" y="1"/>
                    </a:lnTo>
                    <a:lnTo>
                      <a:pt x="1414" y="155"/>
                    </a:lnTo>
                    <a:lnTo>
                      <a:pt x="809" y="350"/>
                    </a:lnTo>
                    <a:lnTo>
                      <a:pt x="174" y="270"/>
                    </a:lnTo>
                    <a:lnTo>
                      <a:pt x="172" y="271"/>
                    </a:lnTo>
                    <a:lnTo>
                      <a:pt x="173" y="272"/>
                    </a:lnTo>
                    <a:lnTo>
                      <a:pt x="805" y="353"/>
                    </a:lnTo>
                    <a:lnTo>
                      <a:pt x="808" y="350"/>
                    </a:lnTo>
                    <a:lnTo>
                      <a:pt x="809" y="352"/>
                    </a:lnTo>
                    <a:lnTo>
                      <a:pt x="809" y="350"/>
                    </a:lnTo>
                    <a:lnTo>
                      <a:pt x="812" y="352"/>
                    </a:lnTo>
                    <a:lnTo>
                      <a:pt x="1416" y="158"/>
                    </a:lnTo>
                    <a:lnTo>
                      <a:pt x="1416" y="155"/>
                    </a:lnTo>
                    <a:lnTo>
                      <a:pt x="1418" y="155"/>
                    </a:lnTo>
                    <a:lnTo>
                      <a:pt x="1418" y="155"/>
                    </a:lnTo>
                    <a:lnTo>
                      <a:pt x="1416" y="155"/>
                    </a:lnTo>
                    <a:lnTo>
                      <a:pt x="1418" y="154"/>
                    </a:lnTo>
                    <a:lnTo>
                      <a:pt x="800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277" name="Freeform 588"/>
              <p:cNvSpPr>
                <a:spLocks/>
              </p:cNvSpPr>
              <p:nvPr userDrawn="1"/>
            </p:nvSpPr>
            <p:spPr bwMode="auto">
              <a:xfrm>
                <a:off x="563563" y="2403476"/>
                <a:ext cx="266699" cy="115888"/>
              </a:xfrm>
              <a:custGeom>
                <a:avLst/>
                <a:gdLst>
                  <a:gd name="T0" fmla="*/ 0 w 168"/>
                  <a:gd name="T1" fmla="*/ 0 h 73"/>
                  <a:gd name="T2" fmla="*/ 0 w 168"/>
                  <a:gd name="T3" fmla="*/ 3 h 73"/>
                  <a:gd name="T4" fmla="*/ 168 w 168"/>
                  <a:gd name="T5" fmla="*/ 73 h 73"/>
                  <a:gd name="T6" fmla="*/ 168 w 168"/>
                  <a:gd name="T7" fmla="*/ 72 h 73"/>
                  <a:gd name="T8" fmla="*/ 168 w 168"/>
                  <a:gd name="T9" fmla="*/ 71 h 73"/>
                  <a:gd name="T10" fmla="*/ 0 w 168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73">
                    <a:moveTo>
                      <a:pt x="0" y="0"/>
                    </a:moveTo>
                    <a:lnTo>
                      <a:pt x="0" y="3"/>
                    </a:lnTo>
                    <a:lnTo>
                      <a:pt x="168" y="73"/>
                    </a:lnTo>
                    <a:lnTo>
                      <a:pt x="168" y="72"/>
                    </a:lnTo>
                    <a:lnTo>
                      <a:pt x="168" y="7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590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7938" cy="3175"/>
              </a:xfrm>
              <a:custGeom>
                <a:avLst/>
                <a:gdLst>
                  <a:gd name="T0" fmla="*/ 4 w 5"/>
                  <a:gd name="T1" fmla="*/ 1 h 2"/>
                  <a:gd name="T2" fmla="*/ 2 w 5"/>
                  <a:gd name="T3" fmla="*/ 2 h 2"/>
                  <a:gd name="T4" fmla="*/ 2 w 5"/>
                  <a:gd name="T5" fmla="*/ 2 h 2"/>
                  <a:gd name="T6" fmla="*/ 5 w 5"/>
                  <a:gd name="T7" fmla="*/ 2 h 2"/>
                  <a:gd name="T8" fmla="*/ 4 w 5"/>
                  <a:gd name="T9" fmla="*/ 1 h 2"/>
                  <a:gd name="T10" fmla="*/ 0 w 5"/>
                  <a:gd name="T11" fmla="*/ 0 h 2"/>
                  <a:gd name="T12" fmla="*/ 0 w 5"/>
                  <a:gd name="T13" fmla="*/ 1 h 2"/>
                  <a:gd name="T14" fmla="*/ 0 w 5"/>
                  <a:gd name="T15" fmla="*/ 0 h 2"/>
                  <a:gd name="T16" fmla="*/ 1 w 5"/>
                  <a:gd name="T17" fmla="*/ 0 h 2"/>
                  <a:gd name="T18" fmla="*/ 0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4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591"/>
              <p:cNvSpPr>
                <a:spLocks/>
              </p:cNvSpPr>
              <p:nvPr userDrawn="1"/>
            </p:nvSpPr>
            <p:spPr bwMode="auto">
              <a:xfrm>
                <a:off x="833438" y="2517776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592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593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594"/>
              <p:cNvSpPr>
                <a:spLocks/>
              </p:cNvSpPr>
              <p:nvPr userDrawn="1"/>
            </p:nvSpPr>
            <p:spPr bwMode="auto">
              <a:xfrm>
                <a:off x="1827213" y="2085976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2 h 2"/>
                  <a:gd name="T4" fmla="*/ 4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595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596"/>
              <p:cNvSpPr>
                <a:spLocks/>
              </p:cNvSpPr>
              <p:nvPr userDrawn="1"/>
            </p:nvSpPr>
            <p:spPr bwMode="auto">
              <a:xfrm>
                <a:off x="1847850" y="264318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0 w 3"/>
                  <a:gd name="T7" fmla="*/ 3 h 3"/>
                  <a:gd name="T8" fmla="*/ 3 w 3"/>
                  <a:gd name="T9" fmla="*/ 2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597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598"/>
              <p:cNvSpPr>
                <a:spLocks/>
              </p:cNvSpPr>
              <p:nvPr userDrawn="1"/>
            </p:nvSpPr>
            <p:spPr bwMode="auto">
              <a:xfrm>
                <a:off x="1841500" y="2643189"/>
                <a:ext cx="6350" cy="4763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3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599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600"/>
              <p:cNvSpPr>
                <a:spLocks/>
              </p:cNvSpPr>
              <p:nvPr userDrawn="1"/>
            </p:nvSpPr>
            <p:spPr bwMode="auto">
              <a:xfrm>
                <a:off x="1847850" y="264636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601"/>
              <p:cNvSpPr>
                <a:spLocks noEditPoints="1"/>
              </p:cNvSpPr>
              <p:nvPr userDrawn="1"/>
            </p:nvSpPr>
            <p:spPr bwMode="auto">
              <a:xfrm>
                <a:off x="830263" y="2516189"/>
                <a:ext cx="9525" cy="3175"/>
              </a:xfrm>
              <a:custGeom>
                <a:avLst/>
                <a:gdLst>
                  <a:gd name="T0" fmla="*/ 0 w 6"/>
                  <a:gd name="T1" fmla="*/ 1 h 2"/>
                  <a:gd name="T2" fmla="*/ 0 w 6"/>
                  <a:gd name="T3" fmla="*/ 2 h 2"/>
                  <a:gd name="T4" fmla="*/ 0 w 6"/>
                  <a:gd name="T5" fmla="*/ 2 h 2"/>
                  <a:gd name="T6" fmla="*/ 0 w 6"/>
                  <a:gd name="T7" fmla="*/ 1 h 2"/>
                  <a:gd name="T8" fmla="*/ 0 w 6"/>
                  <a:gd name="T9" fmla="*/ 1 h 2"/>
                  <a:gd name="T10" fmla="*/ 2 w 6"/>
                  <a:gd name="T11" fmla="*/ 0 h 2"/>
                  <a:gd name="T12" fmla="*/ 2 w 6"/>
                  <a:gd name="T13" fmla="*/ 1 h 2"/>
                  <a:gd name="T14" fmla="*/ 4 w 6"/>
                  <a:gd name="T15" fmla="*/ 1 h 2"/>
                  <a:gd name="T16" fmla="*/ 6 w 6"/>
                  <a:gd name="T17" fmla="*/ 0 h 2"/>
                  <a:gd name="T18" fmla="*/ 2 w 6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0" y="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2" y="0"/>
                    </a:moveTo>
                    <a:lnTo>
                      <a:pt x="2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Rectangle 602"/>
              <p:cNvSpPr>
                <a:spLocks noChangeArrowheads="1"/>
              </p:cNvSpPr>
              <p:nvPr userDrawn="1"/>
            </p:nvSpPr>
            <p:spPr bwMode="auto">
              <a:xfrm>
                <a:off x="830263" y="2517776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603"/>
              <p:cNvSpPr>
                <a:spLocks/>
              </p:cNvSpPr>
              <p:nvPr userDrawn="1"/>
            </p:nvSpPr>
            <p:spPr bwMode="auto">
              <a:xfrm>
                <a:off x="833438" y="2516189"/>
                <a:ext cx="6350" cy="1588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4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Freeform 604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Freeform 605"/>
              <p:cNvSpPr>
                <a:spLocks/>
              </p:cNvSpPr>
              <p:nvPr userDrawn="1"/>
            </p:nvSpPr>
            <p:spPr bwMode="auto">
              <a:xfrm>
                <a:off x="830263" y="2516189"/>
                <a:ext cx="6350" cy="317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0 h 2"/>
                  <a:gd name="T4" fmla="*/ 0 w 4"/>
                  <a:gd name="T5" fmla="*/ 1 h 2"/>
                  <a:gd name="T6" fmla="*/ 0 w 4"/>
                  <a:gd name="T7" fmla="*/ 1 h 2"/>
                  <a:gd name="T8" fmla="*/ 0 w 4"/>
                  <a:gd name="T9" fmla="*/ 2 h 2"/>
                  <a:gd name="T10" fmla="*/ 1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1 h 2"/>
                  <a:gd name="T18" fmla="*/ 2 w 4"/>
                  <a:gd name="T19" fmla="*/ 1 h 2"/>
                  <a:gd name="T20" fmla="*/ 2 w 4"/>
                  <a:gd name="T21" fmla="*/ 0 h 2"/>
                  <a:gd name="T22" fmla="*/ 1 w 4"/>
                  <a:gd name="T23" fmla="*/ 0 h 2"/>
                  <a:gd name="T24" fmla="*/ 1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606"/>
              <p:cNvSpPr>
                <a:spLocks noEditPoints="1"/>
              </p:cNvSpPr>
              <p:nvPr userDrawn="1"/>
            </p:nvSpPr>
            <p:spPr bwMode="auto">
              <a:xfrm>
                <a:off x="346075" y="2312989"/>
                <a:ext cx="214313" cy="92075"/>
              </a:xfrm>
              <a:custGeom>
                <a:avLst/>
                <a:gdLst>
                  <a:gd name="T0" fmla="*/ 0 w 135"/>
                  <a:gd name="T1" fmla="*/ 2 h 58"/>
                  <a:gd name="T2" fmla="*/ 0 w 135"/>
                  <a:gd name="T3" fmla="*/ 2 h 58"/>
                  <a:gd name="T4" fmla="*/ 0 w 135"/>
                  <a:gd name="T5" fmla="*/ 2 h 58"/>
                  <a:gd name="T6" fmla="*/ 0 w 135"/>
                  <a:gd name="T7" fmla="*/ 2 h 58"/>
                  <a:gd name="T8" fmla="*/ 2 w 135"/>
                  <a:gd name="T9" fmla="*/ 0 h 58"/>
                  <a:gd name="T10" fmla="*/ 2 w 135"/>
                  <a:gd name="T11" fmla="*/ 3 h 58"/>
                  <a:gd name="T12" fmla="*/ 135 w 135"/>
                  <a:gd name="T13" fmla="*/ 58 h 58"/>
                  <a:gd name="T14" fmla="*/ 135 w 135"/>
                  <a:gd name="T15" fmla="*/ 56 h 58"/>
                  <a:gd name="T16" fmla="*/ 2 w 135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58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2" y="0"/>
                    </a:moveTo>
                    <a:lnTo>
                      <a:pt x="2" y="3"/>
                    </a:lnTo>
                    <a:lnTo>
                      <a:pt x="135" y="58"/>
                    </a:lnTo>
                    <a:lnTo>
                      <a:pt x="135" y="5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607"/>
              <p:cNvSpPr>
                <a:spLocks/>
              </p:cNvSpPr>
              <p:nvPr userDrawn="1"/>
            </p:nvSpPr>
            <p:spPr bwMode="auto">
              <a:xfrm>
                <a:off x="346075" y="23161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609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610"/>
              <p:cNvSpPr>
                <a:spLocks/>
              </p:cNvSpPr>
              <p:nvPr userDrawn="1"/>
            </p:nvSpPr>
            <p:spPr bwMode="auto">
              <a:xfrm>
                <a:off x="346075" y="2312989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0 h 3"/>
                  <a:gd name="T10" fmla="*/ 1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611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612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6350" cy="1588"/>
              </a:xfrm>
              <a:custGeom>
                <a:avLst/>
                <a:gdLst>
                  <a:gd name="T0" fmla="*/ 1 w 4"/>
                  <a:gd name="T1" fmla="*/ 0 h 1"/>
                  <a:gd name="T2" fmla="*/ 0 w 4"/>
                  <a:gd name="T3" fmla="*/ 0 h 1"/>
                  <a:gd name="T4" fmla="*/ 1 w 4"/>
                  <a:gd name="T5" fmla="*/ 1 h 1"/>
                  <a:gd name="T6" fmla="*/ 4 w 4"/>
                  <a:gd name="T7" fmla="*/ 0 h 1"/>
                  <a:gd name="T8" fmla="*/ 1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Freeform 613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614"/>
              <p:cNvSpPr>
                <a:spLocks/>
              </p:cNvSpPr>
              <p:nvPr userDrawn="1"/>
            </p:nvSpPr>
            <p:spPr bwMode="auto">
              <a:xfrm>
                <a:off x="560388" y="2401889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2 w 2"/>
                  <a:gd name="T5" fmla="*/ 4 h 4"/>
                  <a:gd name="T6" fmla="*/ 2 w 2"/>
                  <a:gd name="T7" fmla="*/ 1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615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616"/>
              <p:cNvSpPr>
                <a:spLocks/>
              </p:cNvSpPr>
              <p:nvPr userDrawn="1"/>
            </p:nvSpPr>
            <p:spPr bwMode="auto">
              <a:xfrm>
                <a:off x="2811463" y="2333626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617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Freeform 618"/>
              <p:cNvSpPr>
                <a:spLocks/>
              </p:cNvSpPr>
              <p:nvPr userDrawn="1"/>
            </p:nvSpPr>
            <p:spPr bwMode="auto">
              <a:xfrm>
                <a:off x="2811463" y="2332039"/>
                <a:ext cx="6350" cy="1588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1 h 1"/>
                  <a:gd name="T4" fmla="*/ 2 w 4"/>
                  <a:gd name="T5" fmla="*/ 1 h 1"/>
                  <a:gd name="T6" fmla="*/ 3 w 4"/>
                  <a:gd name="T7" fmla="*/ 1 h 1"/>
                  <a:gd name="T8" fmla="*/ 3 w 4"/>
                  <a:gd name="T9" fmla="*/ 1 h 1"/>
                  <a:gd name="T10" fmla="*/ 4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620"/>
              <p:cNvSpPr>
                <a:spLocks/>
              </p:cNvSpPr>
              <p:nvPr userDrawn="1"/>
            </p:nvSpPr>
            <p:spPr bwMode="auto">
              <a:xfrm>
                <a:off x="2816897" y="2347183"/>
                <a:ext cx="788988" cy="674688"/>
              </a:xfrm>
              <a:custGeom>
                <a:avLst/>
                <a:gdLst>
                  <a:gd name="T0" fmla="*/ 1 w 497"/>
                  <a:gd name="T1" fmla="*/ 0 h 425"/>
                  <a:gd name="T2" fmla="*/ 0 w 497"/>
                  <a:gd name="T3" fmla="*/ 0 h 425"/>
                  <a:gd name="T4" fmla="*/ 1 w 497"/>
                  <a:gd name="T5" fmla="*/ 3 h 425"/>
                  <a:gd name="T6" fmla="*/ 496 w 497"/>
                  <a:gd name="T7" fmla="*/ 425 h 425"/>
                  <a:gd name="T8" fmla="*/ 497 w 497"/>
                  <a:gd name="T9" fmla="*/ 424 h 425"/>
                  <a:gd name="T10" fmla="*/ 495 w 497"/>
                  <a:gd name="T11" fmla="*/ 420 h 425"/>
                  <a:gd name="T12" fmla="*/ 1 w 497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7" h="425">
                    <a:moveTo>
                      <a:pt x="1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96" y="425"/>
                    </a:lnTo>
                    <a:lnTo>
                      <a:pt x="497" y="424"/>
                    </a:lnTo>
                    <a:lnTo>
                      <a:pt x="495" y="42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07" name="Freeform 621"/>
              <p:cNvSpPr>
                <a:spLocks noEditPoints="1"/>
              </p:cNvSpPr>
              <p:nvPr userDrawn="1"/>
            </p:nvSpPr>
            <p:spPr bwMode="auto">
              <a:xfrm>
                <a:off x="3602038" y="3001964"/>
                <a:ext cx="6350" cy="7938"/>
              </a:xfrm>
              <a:custGeom>
                <a:avLst/>
                <a:gdLst>
                  <a:gd name="T0" fmla="*/ 4 w 4"/>
                  <a:gd name="T1" fmla="*/ 5 h 5"/>
                  <a:gd name="T2" fmla="*/ 4 w 4"/>
                  <a:gd name="T3" fmla="*/ 5 h 5"/>
                  <a:gd name="T4" fmla="*/ 4 w 4"/>
                  <a:gd name="T5" fmla="*/ 5 h 5"/>
                  <a:gd name="T6" fmla="*/ 4 w 4"/>
                  <a:gd name="T7" fmla="*/ 5 h 5"/>
                  <a:gd name="T8" fmla="*/ 0 w 4"/>
                  <a:gd name="T9" fmla="*/ 0 h 5"/>
                  <a:gd name="T10" fmla="*/ 2 w 4"/>
                  <a:gd name="T11" fmla="*/ 4 h 5"/>
                  <a:gd name="T12" fmla="*/ 2 w 4"/>
                  <a:gd name="T13" fmla="*/ 4 h 5"/>
                  <a:gd name="T14" fmla="*/ 2 w 4"/>
                  <a:gd name="T15" fmla="*/ 2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622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Freeform 623"/>
              <p:cNvSpPr>
                <a:spLocks/>
              </p:cNvSpPr>
              <p:nvPr userDrawn="1"/>
            </p:nvSpPr>
            <p:spPr bwMode="auto">
              <a:xfrm>
                <a:off x="3602038" y="3001964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2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624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1" name="Freeform 625"/>
              <p:cNvSpPr>
                <a:spLocks/>
              </p:cNvSpPr>
              <p:nvPr userDrawn="1"/>
            </p:nvSpPr>
            <p:spPr bwMode="auto">
              <a:xfrm>
                <a:off x="3605213" y="3005139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2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Freeform 626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3" name="Freeform 627"/>
              <p:cNvSpPr>
                <a:spLocks/>
              </p:cNvSpPr>
              <p:nvPr userDrawn="1"/>
            </p:nvSpPr>
            <p:spPr bwMode="auto">
              <a:xfrm>
                <a:off x="3603625" y="3008314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628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629"/>
              <p:cNvSpPr>
                <a:spLocks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Rectangle 630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Rectangle 631"/>
              <p:cNvSpPr>
                <a:spLocks noChangeArrowheads="1"/>
              </p:cNvSpPr>
              <p:nvPr userDrawn="1"/>
            </p:nvSpPr>
            <p:spPr bwMode="auto">
              <a:xfrm>
                <a:off x="3605213" y="3008314"/>
                <a:ext cx="3175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632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633"/>
              <p:cNvSpPr>
                <a:spLocks/>
              </p:cNvSpPr>
              <p:nvPr userDrawn="1"/>
            </p:nvSpPr>
            <p:spPr bwMode="auto">
              <a:xfrm>
                <a:off x="2814638" y="2335214"/>
                <a:ext cx="3175" cy="476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634"/>
              <p:cNvSpPr>
                <a:spLocks noEditPoints="1"/>
              </p:cNvSpPr>
              <p:nvPr userDrawn="1"/>
            </p:nvSpPr>
            <p:spPr bwMode="auto">
              <a:xfrm>
                <a:off x="2814638" y="2333626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1 w 2"/>
                  <a:gd name="T11" fmla="*/ 1 h 1"/>
                  <a:gd name="T12" fmla="*/ 1 w 2"/>
                  <a:gd name="T13" fmla="*/ 1 h 1"/>
                  <a:gd name="T14" fmla="*/ 2 w 2"/>
                  <a:gd name="T15" fmla="*/ 1 h 1"/>
                  <a:gd name="T16" fmla="*/ 1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635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2" name="Freeform 636"/>
              <p:cNvSpPr>
                <a:spLocks/>
              </p:cNvSpPr>
              <p:nvPr userDrawn="1"/>
            </p:nvSpPr>
            <p:spPr bwMode="auto">
              <a:xfrm>
                <a:off x="2816225" y="2333626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637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Freeform 638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3 h 3"/>
                  <a:gd name="T8" fmla="*/ 1 w 1"/>
                  <a:gd name="T9" fmla="*/ 1 h 3"/>
                  <a:gd name="T10" fmla="*/ 1 w 1"/>
                  <a:gd name="T11" fmla="*/ 1 h 3"/>
                  <a:gd name="T12" fmla="*/ 1 w 1"/>
                  <a:gd name="T13" fmla="*/ 1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639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640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Freeform 641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642"/>
              <p:cNvSpPr>
                <a:spLocks/>
              </p:cNvSpPr>
              <p:nvPr userDrawn="1"/>
            </p:nvSpPr>
            <p:spPr bwMode="auto">
              <a:xfrm>
                <a:off x="2814638" y="23336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643"/>
              <p:cNvSpPr>
                <a:spLocks noEditPoints="1"/>
              </p:cNvSpPr>
              <p:nvPr userDrawn="1"/>
            </p:nvSpPr>
            <p:spPr bwMode="auto">
              <a:xfrm>
                <a:off x="3170238" y="3011489"/>
                <a:ext cx="439738" cy="1400175"/>
              </a:xfrm>
              <a:custGeom>
                <a:avLst/>
                <a:gdLst>
                  <a:gd name="T0" fmla="*/ 274 w 277"/>
                  <a:gd name="T1" fmla="*/ 551 h 882"/>
                  <a:gd name="T2" fmla="*/ 272 w 277"/>
                  <a:gd name="T3" fmla="*/ 552 h 882"/>
                  <a:gd name="T4" fmla="*/ 0 w 277"/>
                  <a:gd name="T5" fmla="*/ 880 h 882"/>
                  <a:gd name="T6" fmla="*/ 0 w 277"/>
                  <a:gd name="T7" fmla="*/ 880 h 882"/>
                  <a:gd name="T8" fmla="*/ 1 w 277"/>
                  <a:gd name="T9" fmla="*/ 881 h 882"/>
                  <a:gd name="T10" fmla="*/ 2 w 277"/>
                  <a:gd name="T11" fmla="*/ 882 h 882"/>
                  <a:gd name="T12" fmla="*/ 276 w 277"/>
                  <a:gd name="T13" fmla="*/ 551 h 882"/>
                  <a:gd name="T14" fmla="*/ 274 w 277"/>
                  <a:gd name="T15" fmla="*/ 551 h 882"/>
                  <a:gd name="T16" fmla="*/ 276 w 277"/>
                  <a:gd name="T17" fmla="*/ 0 h 882"/>
                  <a:gd name="T18" fmla="*/ 274 w 277"/>
                  <a:gd name="T19" fmla="*/ 0 h 882"/>
                  <a:gd name="T20" fmla="*/ 274 w 277"/>
                  <a:gd name="T21" fmla="*/ 546 h 882"/>
                  <a:gd name="T22" fmla="*/ 276 w 277"/>
                  <a:gd name="T23" fmla="*/ 547 h 882"/>
                  <a:gd name="T24" fmla="*/ 277 w 277"/>
                  <a:gd name="T25" fmla="*/ 546 h 882"/>
                  <a:gd name="T26" fmla="*/ 277 w 277"/>
                  <a:gd name="T27" fmla="*/ 2 h 882"/>
                  <a:gd name="T28" fmla="*/ 276 w 277"/>
                  <a:gd name="T29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7" h="882">
                    <a:moveTo>
                      <a:pt x="274" y="551"/>
                    </a:moveTo>
                    <a:lnTo>
                      <a:pt x="272" y="552"/>
                    </a:lnTo>
                    <a:lnTo>
                      <a:pt x="0" y="880"/>
                    </a:lnTo>
                    <a:lnTo>
                      <a:pt x="0" y="880"/>
                    </a:lnTo>
                    <a:lnTo>
                      <a:pt x="1" y="881"/>
                    </a:lnTo>
                    <a:lnTo>
                      <a:pt x="2" y="882"/>
                    </a:lnTo>
                    <a:lnTo>
                      <a:pt x="276" y="551"/>
                    </a:lnTo>
                    <a:lnTo>
                      <a:pt x="274" y="551"/>
                    </a:lnTo>
                    <a:close/>
                    <a:moveTo>
                      <a:pt x="276" y="0"/>
                    </a:moveTo>
                    <a:lnTo>
                      <a:pt x="274" y="0"/>
                    </a:lnTo>
                    <a:lnTo>
                      <a:pt x="274" y="546"/>
                    </a:lnTo>
                    <a:lnTo>
                      <a:pt x="276" y="547"/>
                    </a:lnTo>
                    <a:lnTo>
                      <a:pt x="277" y="546"/>
                    </a:lnTo>
                    <a:lnTo>
                      <a:pt x="277" y="2"/>
                    </a:lnTo>
                    <a:lnTo>
                      <a:pt x="276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30" name="Freeform 646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1" name="Freeform 647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4763" cy="7938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1 h 5"/>
                  <a:gd name="T4" fmla="*/ 3 w 3"/>
                  <a:gd name="T5" fmla="*/ 1 h 5"/>
                  <a:gd name="T6" fmla="*/ 2 w 3"/>
                  <a:gd name="T7" fmla="*/ 2 h 5"/>
                  <a:gd name="T8" fmla="*/ 2 w 3"/>
                  <a:gd name="T9" fmla="*/ 4 h 5"/>
                  <a:gd name="T10" fmla="*/ 0 w 3"/>
                  <a:gd name="T11" fmla="*/ 5 h 5"/>
                  <a:gd name="T12" fmla="*/ 2 w 3"/>
                  <a:gd name="T13" fmla="*/ 5 h 5"/>
                  <a:gd name="T14" fmla="*/ 3 w 3"/>
                  <a:gd name="T15" fmla="*/ 4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648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649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476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1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Freeform 650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651"/>
              <p:cNvSpPr>
                <a:spLocks/>
              </p:cNvSpPr>
              <p:nvPr userDrawn="1"/>
            </p:nvSpPr>
            <p:spPr bwMode="auto">
              <a:xfrm>
                <a:off x="3602038" y="3881439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3 h 4"/>
                  <a:gd name="T6" fmla="*/ 2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Freeform 652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653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654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655"/>
              <p:cNvSpPr>
                <a:spLocks/>
              </p:cNvSpPr>
              <p:nvPr userDrawn="1"/>
            </p:nvSpPr>
            <p:spPr bwMode="auto">
              <a:xfrm>
                <a:off x="3605213" y="3878264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1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656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Freeform 657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4763" cy="1588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  <a:gd name="T8" fmla="*/ 3 w 3"/>
                  <a:gd name="T9" fmla="*/ 0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Freeform 658"/>
              <p:cNvSpPr>
                <a:spLocks noEditPoints="1"/>
              </p:cNvSpPr>
              <p:nvPr userDrawn="1"/>
            </p:nvSpPr>
            <p:spPr bwMode="auto">
              <a:xfrm>
                <a:off x="3605213" y="3879851"/>
                <a:ext cx="0" cy="4763"/>
              </a:xfrm>
              <a:custGeom>
                <a:avLst/>
                <a:gdLst>
                  <a:gd name="T0" fmla="*/ 1 h 3"/>
                  <a:gd name="T1" fmla="*/ 1 h 3"/>
                  <a:gd name="T2" fmla="*/ 3 h 3"/>
                  <a:gd name="T3" fmla="*/ 1 h 3"/>
                  <a:gd name="T4" fmla="*/ 0 h 3"/>
                  <a:gd name="T5" fmla="*/ 1 h 3"/>
                  <a:gd name="T6" fmla="*/ 1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Freeform 659"/>
              <p:cNvSpPr>
                <a:spLocks/>
              </p:cNvSpPr>
              <p:nvPr userDrawn="1"/>
            </p:nvSpPr>
            <p:spPr bwMode="auto">
              <a:xfrm>
                <a:off x="3605213" y="3881439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4" name="Freeform 660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661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662"/>
              <p:cNvSpPr>
                <a:spLocks/>
              </p:cNvSpPr>
              <p:nvPr userDrawn="1"/>
            </p:nvSpPr>
            <p:spPr bwMode="auto">
              <a:xfrm>
                <a:off x="3605213" y="3879851"/>
                <a:ext cx="3175" cy="476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1 h 3"/>
                  <a:gd name="T8" fmla="*/ 0 w 2"/>
                  <a:gd name="T9" fmla="*/ 1 h 3"/>
                  <a:gd name="T10" fmla="*/ 0 w 2"/>
                  <a:gd name="T11" fmla="*/ 3 h 3"/>
                  <a:gd name="T12" fmla="*/ 0 w 2"/>
                  <a:gd name="T13" fmla="*/ 3 h 3"/>
                  <a:gd name="T14" fmla="*/ 2 w 2"/>
                  <a:gd name="T15" fmla="*/ 1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663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664"/>
              <p:cNvSpPr>
                <a:spLocks/>
              </p:cNvSpPr>
              <p:nvPr userDrawn="1"/>
            </p:nvSpPr>
            <p:spPr bwMode="auto">
              <a:xfrm>
                <a:off x="3608388" y="3009901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665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Freeform 666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667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2" name="Freeform 668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669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670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671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6" name="Freeform 672"/>
              <p:cNvSpPr>
                <a:spLocks/>
              </p:cNvSpPr>
              <p:nvPr userDrawn="1"/>
            </p:nvSpPr>
            <p:spPr bwMode="auto">
              <a:xfrm>
                <a:off x="3605213" y="3009901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674"/>
              <p:cNvSpPr>
                <a:spLocks/>
              </p:cNvSpPr>
              <p:nvPr userDrawn="1"/>
            </p:nvSpPr>
            <p:spPr bwMode="auto">
              <a:xfrm>
                <a:off x="2738438" y="486886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675"/>
              <p:cNvSpPr>
                <a:spLocks/>
              </p:cNvSpPr>
              <p:nvPr userDrawn="1"/>
            </p:nvSpPr>
            <p:spPr bwMode="auto">
              <a:xfrm>
                <a:off x="2738438" y="4216401"/>
                <a:ext cx="434975" cy="646113"/>
              </a:xfrm>
              <a:custGeom>
                <a:avLst/>
                <a:gdLst>
                  <a:gd name="T0" fmla="*/ 51 w 274"/>
                  <a:gd name="T1" fmla="*/ 0 h 407"/>
                  <a:gd name="T2" fmla="*/ 50 w 274"/>
                  <a:gd name="T3" fmla="*/ 0 h 407"/>
                  <a:gd name="T4" fmla="*/ 49 w 274"/>
                  <a:gd name="T5" fmla="*/ 1 h 407"/>
                  <a:gd name="T6" fmla="*/ 0 w 274"/>
                  <a:gd name="T7" fmla="*/ 407 h 407"/>
                  <a:gd name="T8" fmla="*/ 2 w 274"/>
                  <a:gd name="T9" fmla="*/ 407 h 407"/>
                  <a:gd name="T10" fmla="*/ 2 w 274"/>
                  <a:gd name="T11" fmla="*/ 407 h 407"/>
                  <a:gd name="T12" fmla="*/ 5 w 274"/>
                  <a:gd name="T13" fmla="*/ 406 h 407"/>
                  <a:gd name="T14" fmla="*/ 274 w 274"/>
                  <a:gd name="T15" fmla="*/ 123 h 407"/>
                  <a:gd name="T16" fmla="*/ 273 w 274"/>
                  <a:gd name="T17" fmla="*/ 122 h 407"/>
                  <a:gd name="T18" fmla="*/ 272 w 274"/>
                  <a:gd name="T19" fmla="*/ 121 h 407"/>
                  <a:gd name="T20" fmla="*/ 272 w 274"/>
                  <a:gd name="T21" fmla="*/ 121 h 407"/>
                  <a:gd name="T22" fmla="*/ 2 w 274"/>
                  <a:gd name="T23" fmla="*/ 404 h 407"/>
                  <a:gd name="T24" fmla="*/ 51 w 274"/>
                  <a:gd name="T2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" h="407">
                    <a:moveTo>
                      <a:pt x="51" y="0"/>
                    </a:moveTo>
                    <a:lnTo>
                      <a:pt x="50" y="0"/>
                    </a:lnTo>
                    <a:lnTo>
                      <a:pt x="49" y="1"/>
                    </a:lnTo>
                    <a:lnTo>
                      <a:pt x="0" y="407"/>
                    </a:lnTo>
                    <a:lnTo>
                      <a:pt x="2" y="407"/>
                    </a:lnTo>
                    <a:lnTo>
                      <a:pt x="2" y="407"/>
                    </a:lnTo>
                    <a:lnTo>
                      <a:pt x="5" y="406"/>
                    </a:lnTo>
                    <a:lnTo>
                      <a:pt x="274" y="123"/>
                    </a:lnTo>
                    <a:lnTo>
                      <a:pt x="273" y="122"/>
                    </a:lnTo>
                    <a:lnTo>
                      <a:pt x="272" y="121"/>
                    </a:lnTo>
                    <a:lnTo>
                      <a:pt x="272" y="121"/>
                    </a:lnTo>
                    <a:lnTo>
                      <a:pt x="2" y="404"/>
                    </a:lnTo>
                    <a:lnTo>
                      <a:pt x="5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59" name="Freeform 676"/>
              <p:cNvSpPr>
                <a:spLocks noEditPoints="1"/>
              </p:cNvSpPr>
              <p:nvPr userDrawn="1"/>
            </p:nvSpPr>
            <p:spPr bwMode="auto">
              <a:xfrm>
                <a:off x="2738438" y="4860926"/>
                <a:ext cx="7938" cy="7938"/>
              </a:xfrm>
              <a:custGeom>
                <a:avLst/>
                <a:gdLst>
                  <a:gd name="T0" fmla="*/ 0 w 5"/>
                  <a:gd name="T1" fmla="*/ 3 h 5"/>
                  <a:gd name="T2" fmla="*/ 0 w 5"/>
                  <a:gd name="T3" fmla="*/ 5 h 5"/>
                  <a:gd name="T4" fmla="*/ 0 w 5"/>
                  <a:gd name="T5" fmla="*/ 5 h 5"/>
                  <a:gd name="T6" fmla="*/ 1 w 5"/>
                  <a:gd name="T7" fmla="*/ 3 h 5"/>
                  <a:gd name="T8" fmla="*/ 0 w 5"/>
                  <a:gd name="T9" fmla="*/ 3 h 5"/>
                  <a:gd name="T10" fmla="*/ 0 w 5"/>
                  <a:gd name="T11" fmla="*/ 3 h 5"/>
                  <a:gd name="T12" fmla="*/ 5 w 5"/>
                  <a:gd name="T13" fmla="*/ 0 h 5"/>
                  <a:gd name="T14" fmla="*/ 2 w 5"/>
                  <a:gd name="T15" fmla="*/ 1 h 5"/>
                  <a:gd name="T16" fmla="*/ 2 w 5"/>
                  <a:gd name="T17" fmla="*/ 2 h 5"/>
                  <a:gd name="T18" fmla="*/ 5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5" y="0"/>
                    </a:moveTo>
                    <a:lnTo>
                      <a:pt x="2" y="1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677"/>
              <p:cNvSpPr>
                <a:spLocks/>
              </p:cNvSpPr>
              <p:nvPr userDrawn="1"/>
            </p:nvSpPr>
            <p:spPr bwMode="auto">
              <a:xfrm>
                <a:off x="2738438" y="4865689"/>
                <a:ext cx="1588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Freeform 678"/>
              <p:cNvSpPr>
                <a:spLocks/>
              </p:cNvSpPr>
              <p:nvPr userDrawn="1"/>
            </p:nvSpPr>
            <p:spPr bwMode="auto">
              <a:xfrm>
                <a:off x="2741613" y="4860926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2" name="Freeform 679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680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158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681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Freeform 682"/>
              <p:cNvSpPr>
                <a:spLocks/>
              </p:cNvSpPr>
              <p:nvPr userDrawn="1"/>
            </p:nvSpPr>
            <p:spPr bwMode="auto">
              <a:xfrm>
                <a:off x="2738438" y="4862514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2 h 2"/>
                  <a:gd name="T10" fmla="*/ 2 w 2"/>
                  <a:gd name="T11" fmla="*/ 1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Freeform 683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7" name="Freeform 684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3175" cy="317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1 h 2"/>
                  <a:gd name="T10" fmla="*/ 2 w 2"/>
                  <a:gd name="T11" fmla="*/ 1 h 2"/>
                  <a:gd name="T12" fmla="*/ 2 w 2"/>
                  <a:gd name="T13" fmla="*/ 0 h 2"/>
                  <a:gd name="T14" fmla="*/ 1 w 2"/>
                  <a:gd name="T15" fmla="*/ 0 h 2"/>
                  <a:gd name="T16" fmla="*/ 1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685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Freeform 686"/>
              <p:cNvSpPr>
                <a:spLocks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Rectangle 687"/>
              <p:cNvSpPr>
                <a:spLocks noChangeArrowheads="1"/>
              </p:cNvSpPr>
              <p:nvPr userDrawn="1"/>
            </p:nvSpPr>
            <p:spPr bwMode="auto">
              <a:xfrm>
                <a:off x="2817813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688"/>
              <p:cNvSpPr>
                <a:spLocks/>
              </p:cNvSpPr>
              <p:nvPr userDrawn="1"/>
            </p:nvSpPr>
            <p:spPr bwMode="auto">
              <a:xfrm>
                <a:off x="2817813" y="42148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Rectangle 689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Rectangle 690"/>
              <p:cNvSpPr>
                <a:spLocks noChangeArrowheads="1"/>
              </p:cNvSpPr>
              <p:nvPr userDrawn="1"/>
            </p:nvSpPr>
            <p:spPr bwMode="auto">
              <a:xfrm>
                <a:off x="2816225" y="4214814"/>
                <a:ext cx="1588" cy="1588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4" name="Freeform 691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692"/>
              <p:cNvSpPr>
                <a:spLocks/>
              </p:cNvSpPr>
              <p:nvPr userDrawn="1"/>
            </p:nvSpPr>
            <p:spPr bwMode="auto">
              <a:xfrm>
                <a:off x="3170238" y="4408489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693"/>
              <p:cNvSpPr>
                <a:spLocks/>
              </p:cNvSpPr>
              <p:nvPr userDrawn="1"/>
            </p:nvSpPr>
            <p:spPr bwMode="auto">
              <a:xfrm>
                <a:off x="3778250" y="4387851"/>
                <a:ext cx="263526" cy="160338"/>
              </a:xfrm>
              <a:custGeom>
                <a:avLst/>
                <a:gdLst>
                  <a:gd name="T0" fmla="*/ 1 w 166"/>
                  <a:gd name="T1" fmla="*/ 0 h 101"/>
                  <a:gd name="T2" fmla="*/ 1 w 166"/>
                  <a:gd name="T3" fmla="*/ 2 h 101"/>
                  <a:gd name="T4" fmla="*/ 0 w 166"/>
                  <a:gd name="T5" fmla="*/ 2 h 101"/>
                  <a:gd name="T6" fmla="*/ 0 w 166"/>
                  <a:gd name="T7" fmla="*/ 2 h 101"/>
                  <a:gd name="T8" fmla="*/ 0 w 166"/>
                  <a:gd name="T9" fmla="*/ 3 h 101"/>
                  <a:gd name="T10" fmla="*/ 0 w 166"/>
                  <a:gd name="T11" fmla="*/ 3 h 101"/>
                  <a:gd name="T12" fmla="*/ 165 w 166"/>
                  <a:gd name="T13" fmla="*/ 101 h 101"/>
                  <a:gd name="T14" fmla="*/ 166 w 166"/>
                  <a:gd name="T15" fmla="*/ 100 h 101"/>
                  <a:gd name="T16" fmla="*/ 1 w 166"/>
                  <a:gd name="T1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101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65" y="101"/>
                    </a:lnTo>
                    <a:lnTo>
                      <a:pt x="166" y="10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377" name="Rectangle 695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Rectangle 696"/>
              <p:cNvSpPr>
                <a:spLocks noChangeArrowheads="1"/>
              </p:cNvSpPr>
              <p:nvPr userDrawn="1"/>
            </p:nvSpPr>
            <p:spPr bwMode="auto">
              <a:xfrm>
                <a:off x="3778250" y="4387851"/>
                <a:ext cx="1588" cy="3175"/>
              </a:xfrm>
              <a:prstGeom prst="rect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9" name="Freeform 697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698"/>
              <p:cNvSpPr>
                <a:spLocks/>
              </p:cNvSpPr>
              <p:nvPr userDrawn="1"/>
            </p:nvSpPr>
            <p:spPr bwMode="auto">
              <a:xfrm>
                <a:off x="3776663" y="4391026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 userDrawn="1"/>
          </p:nvGrpSpPr>
          <p:grpSpPr>
            <a:xfrm>
              <a:off x="684052" y="1907351"/>
              <a:ext cx="3371279" cy="3412205"/>
              <a:chOff x="4951413" y="1311276"/>
              <a:chExt cx="4184650" cy="4235449"/>
            </a:xfrm>
          </p:grpSpPr>
          <p:sp>
            <p:nvSpPr>
              <p:cNvPr id="7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943725" y="1311276"/>
                <a:ext cx="1130300" cy="266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00"/>
              <p:cNvSpPr>
                <a:spLocks/>
              </p:cNvSpPr>
              <p:nvPr userDrawn="1"/>
            </p:nvSpPr>
            <p:spPr bwMode="auto">
              <a:xfrm>
                <a:off x="8074025" y="1577976"/>
                <a:ext cx="1062038" cy="18002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701"/>
              <p:cNvSpPr>
                <a:spLocks/>
              </p:cNvSpPr>
              <p:nvPr userDrawn="1"/>
            </p:nvSpPr>
            <p:spPr bwMode="auto">
              <a:xfrm>
                <a:off x="6048374" y="3378201"/>
                <a:ext cx="3087688" cy="2168524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Line 702"/>
              <p:cNvSpPr>
                <a:spLocks noChangeShapeType="1"/>
              </p:cNvSpPr>
              <p:nvPr userDrawn="1"/>
            </p:nvSpPr>
            <p:spPr bwMode="auto">
              <a:xfrm>
                <a:off x="5118100" y="4216401"/>
                <a:ext cx="930275" cy="1187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03"/>
              <p:cNvSpPr>
                <a:spLocks/>
              </p:cNvSpPr>
              <p:nvPr userDrawn="1"/>
            </p:nvSpPr>
            <p:spPr bwMode="auto">
              <a:xfrm>
                <a:off x="4951413" y="1658939"/>
                <a:ext cx="966788" cy="255746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9" h="1611">
                    <a:moveTo>
                      <a:pt x="609" y="0"/>
                    </a:moveTo>
                    <a:lnTo>
                      <a:pt x="592" y="5"/>
                    </a:lnTo>
                    <a:lnTo>
                      <a:pt x="313" y="392"/>
                    </a:lnTo>
                    <a:lnTo>
                      <a:pt x="52" y="523"/>
                    </a:lnTo>
                    <a:lnTo>
                      <a:pt x="0" y="1132"/>
                    </a:lnTo>
                    <a:lnTo>
                      <a:pt x="105" y="161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918200" y="1311276"/>
                <a:ext cx="1025525" cy="3476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05"/>
              <p:cNvSpPr>
                <a:spLocks/>
              </p:cNvSpPr>
              <p:nvPr userDrawn="1"/>
            </p:nvSpPr>
            <p:spPr bwMode="auto">
              <a:xfrm>
                <a:off x="5919695" y="1547850"/>
                <a:ext cx="2159652" cy="20792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5" h="119">
                    <a:moveTo>
                      <a:pt x="0" y="69"/>
                    </a:moveTo>
                    <a:lnTo>
                      <a:pt x="0" y="69"/>
                    </a:lnTo>
                    <a:lnTo>
                      <a:pt x="681" y="0"/>
                    </a:lnTo>
                    <a:lnTo>
                      <a:pt x="681" y="0"/>
                    </a:lnTo>
                    <a:lnTo>
                      <a:pt x="1375" y="13"/>
                    </a:lnTo>
                    <a:lnTo>
                      <a:pt x="1279" y="119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706"/>
              <p:cNvSpPr>
                <a:spLocks/>
              </p:cNvSpPr>
              <p:nvPr userDrawn="1"/>
            </p:nvSpPr>
            <p:spPr bwMode="auto">
              <a:xfrm>
                <a:off x="5765799" y="3549651"/>
                <a:ext cx="282575" cy="1854200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707"/>
              <p:cNvSpPr>
                <a:spLocks/>
              </p:cNvSpPr>
              <p:nvPr userDrawn="1"/>
            </p:nvSpPr>
            <p:spPr bwMode="auto">
              <a:xfrm>
                <a:off x="5765799" y="1666876"/>
                <a:ext cx="209550" cy="1882775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708"/>
              <p:cNvSpPr>
                <a:spLocks/>
              </p:cNvSpPr>
              <p:nvPr userDrawn="1"/>
            </p:nvSpPr>
            <p:spPr bwMode="auto">
              <a:xfrm>
                <a:off x="6889750" y="4346575"/>
                <a:ext cx="631825" cy="120015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8" h="756">
                    <a:moveTo>
                      <a:pt x="0" y="0"/>
                    </a:moveTo>
                    <a:lnTo>
                      <a:pt x="219" y="591"/>
                    </a:lnTo>
                    <a:lnTo>
                      <a:pt x="300" y="756"/>
                    </a:lnTo>
                    <a:lnTo>
                      <a:pt x="398" y="59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709"/>
              <p:cNvSpPr>
                <a:spLocks/>
              </p:cNvSpPr>
              <p:nvPr userDrawn="1"/>
            </p:nvSpPr>
            <p:spPr bwMode="auto">
              <a:xfrm>
                <a:off x="6889750" y="1557339"/>
                <a:ext cx="523875" cy="278923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Line 710"/>
              <p:cNvSpPr>
                <a:spLocks noChangeShapeType="1"/>
              </p:cNvSpPr>
              <p:nvPr userDrawn="1"/>
            </p:nvSpPr>
            <p:spPr bwMode="auto">
              <a:xfrm>
                <a:off x="6943725" y="1311276"/>
                <a:ext cx="28575" cy="2460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5033963" y="1685926"/>
                <a:ext cx="844550" cy="8032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47650" cy="1127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8063440" y="1579414"/>
                <a:ext cx="282046" cy="73357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8345488" y="2312989"/>
                <a:ext cx="542925" cy="9525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8888413" y="3265489"/>
                <a:ext cx="23813" cy="12827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16"/>
              <p:cNvSpPr>
                <a:spLocks/>
              </p:cNvSpPr>
              <p:nvPr userDrawn="1"/>
            </p:nvSpPr>
            <p:spPr bwMode="auto">
              <a:xfrm>
                <a:off x="6889750" y="4346576"/>
                <a:ext cx="2022475" cy="38258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Line 717"/>
              <p:cNvSpPr>
                <a:spLocks noChangeShapeType="1"/>
              </p:cNvSpPr>
              <p:nvPr userDrawn="1"/>
            </p:nvSpPr>
            <p:spPr bwMode="auto">
              <a:xfrm>
                <a:off x="5765800" y="3549651"/>
                <a:ext cx="1123950" cy="7969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Line 718"/>
              <p:cNvSpPr>
                <a:spLocks noChangeShapeType="1"/>
              </p:cNvSpPr>
              <p:nvPr userDrawn="1"/>
            </p:nvSpPr>
            <p:spPr bwMode="auto">
              <a:xfrm>
                <a:off x="5033963" y="2489201"/>
                <a:ext cx="731838" cy="1060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5033963" y="2251076"/>
                <a:ext cx="941388" cy="23812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975350" y="1557339"/>
                <a:ext cx="996950" cy="693738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972300" y="1557339"/>
                <a:ext cx="1373188" cy="7556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722"/>
              <p:cNvSpPr>
                <a:spLocks/>
              </p:cNvSpPr>
              <p:nvPr userDrawn="1"/>
            </p:nvSpPr>
            <p:spPr bwMode="auto">
              <a:xfrm>
                <a:off x="8345488" y="2312989"/>
                <a:ext cx="666750" cy="928688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723"/>
              <p:cNvSpPr>
                <a:spLocks/>
              </p:cNvSpPr>
              <p:nvPr userDrawn="1"/>
            </p:nvSpPr>
            <p:spPr bwMode="auto">
              <a:xfrm>
                <a:off x="8320088" y="2312989"/>
                <a:ext cx="571500" cy="2416175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7413625" y="2312989"/>
                <a:ext cx="931863" cy="29845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765800" y="2611439"/>
                <a:ext cx="1647825" cy="95091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26"/>
              <p:cNvSpPr>
                <a:spLocks/>
              </p:cNvSpPr>
              <p:nvPr userDrawn="1"/>
            </p:nvSpPr>
            <p:spPr bwMode="auto">
              <a:xfrm>
                <a:off x="5118100" y="3562351"/>
                <a:ext cx="876300" cy="1244600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994400" y="4346576"/>
                <a:ext cx="895350" cy="460375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729"/>
              <p:cNvSpPr>
                <a:spLocks/>
              </p:cNvSpPr>
              <p:nvPr userDrawn="1"/>
            </p:nvSpPr>
            <p:spPr bwMode="auto">
              <a:xfrm>
                <a:off x="6889750" y="3265488"/>
                <a:ext cx="1998663" cy="1081088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730"/>
              <p:cNvSpPr>
                <a:spLocks/>
              </p:cNvSpPr>
              <p:nvPr userDrawn="1"/>
            </p:nvSpPr>
            <p:spPr bwMode="auto">
              <a:xfrm>
                <a:off x="6064250" y="5224463"/>
                <a:ext cx="2043113" cy="184150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731"/>
              <p:cNvSpPr>
                <a:spLocks/>
              </p:cNvSpPr>
              <p:nvPr userDrawn="1"/>
            </p:nvSpPr>
            <p:spPr bwMode="auto">
              <a:xfrm>
                <a:off x="5994399" y="4729162"/>
                <a:ext cx="2338388" cy="555625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732"/>
              <p:cNvSpPr>
                <a:spLocks noChangeShapeType="1"/>
              </p:cNvSpPr>
              <p:nvPr userDrawn="1"/>
            </p:nvSpPr>
            <p:spPr bwMode="auto">
              <a:xfrm>
                <a:off x="7413625" y="2611438"/>
                <a:ext cx="908050" cy="87630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733"/>
              <p:cNvSpPr>
                <a:spLocks noChangeShapeType="1"/>
              </p:cNvSpPr>
              <p:nvPr userDrawn="1"/>
            </p:nvSpPr>
            <p:spPr bwMode="auto">
              <a:xfrm>
                <a:off x="5975350" y="2251076"/>
                <a:ext cx="1438275" cy="360363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734"/>
              <p:cNvSpPr>
                <a:spLocks/>
              </p:cNvSpPr>
              <p:nvPr userDrawn="1"/>
            </p:nvSpPr>
            <p:spPr bwMode="auto">
              <a:xfrm>
                <a:off x="5033963" y="2489201"/>
                <a:ext cx="317500" cy="1727200"/>
              </a:xfrm>
              <a:custGeom>
                <a:avLst/>
                <a:gdLst>
                  <a:gd name="T0" fmla="*/ 131 w 200"/>
                  <a:gd name="T1" fmla="*/ 1073 h 1088"/>
                  <a:gd name="T2" fmla="*/ 57 w 200"/>
                  <a:gd name="T3" fmla="*/ 1088 h 1088"/>
                  <a:gd name="T4" fmla="*/ 0 w 200"/>
                  <a:gd name="T5" fmla="*/ 0 h 1088"/>
                  <a:gd name="T6" fmla="*/ 200 w 200"/>
                  <a:gd name="T7" fmla="*/ 86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1088">
                    <a:moveTo>
                      <a:pt x="131" y="1073"/>
                    </a:moveTo>
                    <a:lnTo>
                      <a:pt x="57" y="1088"/>
                    </a:lnTo>
                    <a:lnTo>
                      <a:pt x="0" y="0"/>
                    </a:lnTo>
                    <a:lnTo>
                      <a:pt x="200" y="86"/>
                    </a:lnTo>
                  </a:path>
                </a:pathLst>
              </a:cu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2" name="Line 735"/>
              <p:cNvSpPr>
                <a:spLocks noChangeShapeType="1"/>
              </p:cNvSpPr>
              <p:nvPr userDrawn="1"/>
            </p:nvSpPr>
            <p:spPr bwMode="auto">
              <a:xfrm>
                <a:off x="4951413" y="3448051"/>
                <a:ext cx="242888" cy="271463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43" name="Line 736"/>
              <p:cNvSpPr>
                <a:spLocks noChangeShapeType="1"/>
              </p:cNvSpPr>
              <p:nvPr userDrawn="1"/>
            </p:nvSpPr>
            <p:spPr bwMode="auto">
              <a:xfrm flipV="1">
                <a:off x="6048373" y="5089525"/>
                <a:ext cx="279400" cy="303212"/>
              </a:xfrm>
              <a:prstGeom prst="line">
                <a:avLst/>
              </a:prstGeom>
              <a:noFill/>
              <a:ln w="1270">
                <a:solidFill>
                  <a:schemeClr val="bg1">
                    <a:lumMod val="95000"/>
                    <a:alpha val="1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323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4" r:id="rId5"/>
    <p:sldLayoutId id="2147483662" r:id="rId6"/>
    <p:sldLayoutId id="2147483663" r:id="rId7"/>
    <p:sldLayoutId id="2147483661" r:id="rId8"/>
    <p:sldLayoutId id="2147483659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99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6.jpeg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microsoft.com/office/2007/relationships/hdphoto" Target="../media/hdphoto7.wdp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jpeg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7.jpe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6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jpeg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7.jpe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615050" y="1551919"/>
            <a:ext cx="3667540" cy="4431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3200"/>
              <a:t>PROJET DHOPPLER</a:t>
            </a:r>
            <a:endParaRPr lang="ko-KR" altLang="en-US" sz="3200">
              <a:ln>
                <a:solidFill>
                  <a:srgbClr val="39B1B0"/>
                </a:solidFill>
              </a:ln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5268395" y="2352676"/>
            <a:ext cx="1903852" cy="861774"/>
          </a:xfrm>
        </p:spPr>
        <p:txBody>
          <a:bodyPr/>
          <a:lstStyle/>
          <a:p>
            <a:r>
              <a:rPr lang="en-US" altLang="ko-KR" sz="2800">
                <a:solidFill>
                  <a:srgbClr val="39B1B0"/>
                </a:solidFill>
              </a:rPr>
              <a:t>AEROIPSA</a:t>
            </a:r>
            <a:endParaRPr lang="ko-KR" altLang="en-US" sz="2800">
              <a:solidFill>
                <a:srgbClr val="39B1B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15050" y="3465229"/>
            <a:ext cx="3210542" cy="5078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1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Guillaume </a:t>
            </a:r>
            <a:r>
              <a:rPr kumimoji="0" lang="en-US" altLang="ko-KR" sz="1100" err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Araignon</a:t>
            </a:r>
            <a:endParaRPr kumimoji="0" lang="en-US" altLang="ko-KR" sz="110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kumimoji="0" lang="en-US" altLang="ko-KR" sz="11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Daniel </a:t>
            </a:r>
            <a:r>
              <a:rPr kumimoji="0" lang="en-US" altLang="ko-KR" sz="1100" err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Shaghoolian</a:t>
            </a:r>
            <a:endParaRPr kumimoji="0" lang="en-US" altLang="ko-KR" sz="110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kumimoji="0" lang="en-US" altLang="ko-KR" sz="11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Yannick Tedeschi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01817" y="1454580"/>
            <a:ext cx="3138535" cy="45719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4B195F-CC46-473A-BB30-ADEE6236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7" y="1272882"/>
            <a:ext cx="2828881" cy="27848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E2FA69-D6C3-420D-8C98-439238D06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7057395-621D-46DB-8084-4F69C3594D5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13" name="타원 5">
              <a:extLst>
                <a:ext uri="{FF2B5EF4-FFF2-40B4-BE49-F238E27FC236}">
                  <a16:creationId xmlns:a16="http://schemas.microsoft.com/office/drawing/2014/main" id="{9A04139E-B77A-4BA7-A2D7-12AEACCC1BB7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8D11115-1AC1-4895-8C48-267C6D87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80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err="1"/>
              <a:t>Stabilité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25493" cy="3972417"/>
            <a:chOff x="-15657" y="1556792"/>
            <a:chExt cx="2492009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1965114" y="4457699"/>
              <a:ext cx="490290" cy="103643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00352" y="3076575"/>
              <a:ext cx="1064763" cy="13811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43896" y="4410757"/>
              <a:ext cx="1621218" cy="4694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921640" y="1465057"/>
            <a:ext cx="4315514" cy="515385"/>
            <a:chOff x="4670854" y="2505301"/>
            <a:chExt cx="2670892" cy="687784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4670854" y="2505301"/>
              <a:ext cx="2175231" cy="24643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2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La cahier des charges Planètes Sciences CNES</a:t>
              </a:r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670854" y="2782355"/>
              <a:ext cx="2670892" cy="4107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Permet d’assurer le bon déroulé et la sécurité des vols </a:t>
              </a:r>
              <a:b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</a:b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Impose des valeurs pour la stabilité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038183" y="3795887"/>
            <a:ext cx="4702169" cy="1152762"/>
            <a:chOff x="4670854" y="5251460"/>
            <a:chExt cx="2670892" cy="1234247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4670854" y="5251460"/>
              <a:ext cx="2506787" cy="24643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2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Conditions de stabilité (imposées par Planète Sciences/CNES) :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670854" y="5530063"/>
              <a:ext cx="2670892" cy="9556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Vitesse en sortie de rampe &gt; 20 m/s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Finesse entre 10 et 35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Gradient de portance entre 15 et 40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Marge statique entre 2 et 6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Couple entre 40 et 100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1B54419-3AFE-4C0A-92B7-8C5D8056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56" y="2019376"/>
            <a:ext cx="2059452" cy="16933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BB3ACC-32BC-4E8C-A324-DDADAF4599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82" y="2020334"/>
            <a:ext cx="2158699" cy="167540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8BD6306-5F2A-4B57-9867-AA1110CD5A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7" y="2019376"/>
            <a:ext cx="1972365" cy="16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7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Trajectoire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D85532F-625A-4B24-AE15-8C5C6743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14" y="1540479"/>
            <a:ext cx="2935171" cy="289519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22082A96-D6BE-41B5-94BC-2826202C9EC3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35" name="타원 5">
              <a:extLst>
                <a:ext uri="{FF2B5EF4-FFF2-40B4-BE49-F238E27FC236}">
                  <a16:creationId xmlns:a16="http://schemas.microsoft.com/office/drawing/2014/main" id="{EABE1D0F-E3F1-4201-A27E-FDD90DF0DEA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A7C7144B-C807-493D-B0C6-4AC58271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004FB99B-8B27-4E34-B3FE-4E824A334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71" name="그룹 24">
            <a:extLst>
              <a:ext uri="{FF2B5EF4-FFF2-40B4-BE49-F238E27FC236}">
                <a16:creationId xmlns:a16="http://schemas.microsoft.com/office/drawing/2014/main" id="{D0D3D07B-2790-454D-9F8D-0D6C3346B3DD}"/>
              </a:ext>
            </a:extLst>
          </p:cNvPr>
          <p:cNvGrpSpPr/>
          <p:nvPr/>
        </p:nvGrpSpPr>
        <p:grpSpPr>
          <a:xfrm>
            <a:off x="572667" y="2028341"/>
            <a:ext cx="1634428" cy="873719"/>
            <a:chOff x="574173" y="2057400"/>
            <a:chExt cx="1766304" cy="944217"/>
          </a:xfrm>
        </p:grpSpPr>
        <p:sp>
          <p:nvSpPr>
            <p:cNvPr id="72" name="직사각형 25">
              <a:extLst>
                <a:ext uri="{FF2B5EF4-FFF2-40B4-BE49-F238E27FC236}">
                  <a16:creationId xmlns:a16="http://schemas.microsoft.com/office/drawing/2014/main" id="{8369C09E-508C-4686-A00C-2235FB417B9C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3" name="Rectangle 3">
              <a:extLst>
                <a:ext uri="{FF2B5EF4-FFF2-40B4-BE49-F238E27FC236}">
                  <a16:creationId xmlns:a16="http://schemas.microsoft.com/office/drawing/2014/main" id="{498DA1B9-E625-4B13-9C3E-CE2C3E0A7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64" y="2353911"/>
              <a:ext cx="1606606" cy="37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Détermination du gabarit de vol</a:t>
              </a:r>
            </a:p>
          </p:txBody>
        </p:sp>
      </p:grpSp>
      <p:grpSp>
        <p:nvGrpSpPr>
          <p:cNvPr id="75" name="그룹 28">
            <a:extLst>
              <a:ext uri="{FF2B5EF4-FFF2-40B4-BE49-F238E27FC236}">
                <a16:creationId xmlns:a16="http://schemas.microsoft.com/office/drawing/2014/main" id="{BE14C735-E02B-48E2-A96E-93487046392E}"/>
              </a:ext>
            </a:extLst>
          </p:cNvPr>
          <p:cNvGrpSpPr/>
          <p:nvPr/>
        </p:nvGrpSpPr>
        <p:grpSpPr>
          <a:xfrm>
            <a:off x="572667" y="3236964"/>
            <a:ext cx="1634428" cy="873719"/>
            <a:chOff x="574173" y="2057400"/>
            <a:chExt cx="1766304" cy="944217"/>
          </a:xfrm>
        </p:grpSpPr>
        <p:sp>
          <p:nvSpPr>
            <p:cNvPr id="76" name="직사각형 29">
              <a:extLst>
                <a:ext uri="{FF2B5EF4-FFF2-40B4-BE49-F238E27FC236}">
                  <a16:creationId xmlns:a16="http://schemas.microsoft.com/office/drawing/2014/main" id="{B533A165-9828-450E-B289-20E24455577D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BCBB2DD2-8A26-4687-9255-D34F5E0A2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96" y="2257391"/>
              <a:ext cx="1606606" cy="563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Détermination du temps d’ouverture du parachute</a:t>
              </a:r>
            </a:p>
          </p:txBody>
        </p:sp>
      </p:grpSp>
      <p:grpSp>
        <p:nvGrpSpPr>
          <p:cNvPr id="79" name="그룹 32">
            <a:extLst>
              <a:ext uri="{FF2B5EF4-FFF2-40B4-BE49-F238E27FC236}">
                <a16:creationId xmlns:a16="http://schemas.microsoft.com/office/drawing/2014/main" id="{2AE4270E-6B66-4A61-AC24-DDC02EE711F9}"/>
              </a:ext>
            </a:extLst>
          </p:cNvPr>
          <p:cNvGrpSpPr/>
          <p:nvPr/>
        </p:nvGrpSpPr>
        <p:grpSpPr>
          <a:xfrm>
            <a:off x="6892722" y="3115980"/>
            <a:ext cx="1649064" cy="827404"/>
            <a:chOff x="574173" y="2057400"/>
            <a:chExt cx="1782121" cy="944217"/>
          </a:xfrm>
        </p:grpSpPr>
        <p:sp>
          <p:nvSpPr>
            <p:cNvPr id="80" name="직사각형 33">
              <a:extLst>
                <a:ext uri="{FF2B5EF4-FFF2-40B4-BE49-F238E27FC236}">
                  <a16:creationId xmlns:a16="http://schemas.microsoft.com/office/drawing/2014/main" id="{063EB2E1-1845-446B-8122-9DA004A9C94A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764FF5A5-E861-4B39-A92B-9D93823A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688" y="2434057"/>
              <a:ext cx="1606606" cy="190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Gravité</a:t>
              </a:r>
            </a:p>
          </p:txBody>
        </p:sp>
      </p:grpSp>
      <p:grpSp>
        <p:nvGrpSpPr>
          <p:cNvPr id="83" name="그룹 44">
            <a:extLst>
              <a:ext uri="{FF2B5EF4-FFF2-40B4-BE49-F238E27FC236}">
                <a16:creationId xmlns:a16="http://schemas.microsoft.com/office/drawing/2014/main" id="{045ADAE6-FB41-4811-AB68-4A94023D60F6}"/>
              </a:ext>
            </a:extLst>
          </p:cNvPr>
          <p:cNvGrpSpPr/>
          <p:nvPr/>
        </p:nvGrpSpPr>
        <p:grpSpPr>
          <a:xfrm flipH="1">
            <a:off x="6884703" y="2129746"/>
            <a:ext cx="1657083" cy="779939"/>
            <a:chOff x="723898" y="3587296"/>
            <a:chExt cx="1790787" cy="842870"/>
          </a:xfrm>
        </p:grpSpPr>
        <p:sp>
          <p:nvSpPr>
            <p:cNvPr id="84" name="직사각형 45">
              <a:extLst>
                <a:ext uri="{FF2B5EF4-FFF2-40B4-BE49-F238E27FC236}">
                  <a16:creationId xmlns:a16="http://schemas.microsoft.com/office/drawing/2014/main" id="{4E619009-C844-471B-B02F-A4B758D66434}"/>
                </a:ext>
              </a:extLst>
            </p:cNvPr>
            <p:cNvSpPr/>
            <p:nvPr/>
          </p:nvSpPr>
          <p:spPr>
            <a:xfrm>
              <a:off x="748381" y="3587296"/>
              <a:ext cx="1766304" cy="842870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3622A898-0FCB-4271-8447-2D06F608A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898" y="3815073"/>
              <a:ext cx="1606606" cy="37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Trainée aérodynamique</a:t>
              </a:r>
            </a:p>
          </p:txBody>
        </p:sp>
      </p:grpSp>
      <p:grpSp>
        <p:nvGrpSpPr>
          <p:cNvPr id="87" name="그룹 48">
            <a:extLst>
              <a:ext uri="{FF2B5EF4-FFF2-40B4-BE49-F238E27FC236}">
                <a16:creationId xmlns:a16="http://schemas.microsoft.com/office/drawing/2014/main" id="{D011C121-E15E-447C-952B-23340B34ADA5}"/>
              </a:ext>
            </a:extLst>
          </p:cNvPr>
          <p:cNvGrpSpPr/>
          <p:nvPr/>
        </p:nvGrpSpPr>
        <p:grpSpPr>
          <a:xfrm flipH="1">
            <a:off x="6884703" y="1138261"/>
            <a:ext cx="1642447" cy="779939"/>
            <a:chOff x="565507" y="2057400"/>
            <a:chExt cx="1774970" cy="944217"/>
          </a:xfrm>
        </p:grpSpPr>
        <p:sp>
          <p:nvSpPr>
            <p:cNvPr id="88" name="직사각형 49">
              <a:extLst>
                <a:ext uri="{FF2B5EF4-FFF2-40B4-BE49-F238E27FC236}">
                  <a16:creationId xmlns:a16="http://schemas.microsoft.com/office/drawing/2014/main" id="{9C5DDE9D-4564-45F2-98AA-BA5F0136CFAC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A44B4781-6321-4492-B874-7CB7D47E6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507" y="2432520"/>
              <a:ext cx="1606606" cy="19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1400" b="1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Poussée</a:t>
              </a:r>
              <a:endPara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1" name="그룹 52">
            <a:extLst>
              <a:ext uri="{FF2B5EF4-FFF2-40B4-BE49-F238E27FC236}">
                <a16:creationId xmlns:a16="http://schemas.microsoft.com/office/drawing/2014/main" id="{13B37EE9-2B82-464B-95B7-2F2A2C874A2C}"/>
              </a:ext>
            </a:extLst>
          </p:cNvPr>
          <p:cNvGrpSpPr/>
          <p:nvPr/>
        </p:nvGrpSpPr>
        <p:grpSpPr>
          <a:xfrm flipH="1">
            <a:off x="6872502" y="4149343"/>
            <a:ext cx="1669284" cy="811081"/>
            <a:chOff x="536505" y="2057400"/>
            <a:chExt cx="1803972" cy="944217"/>
          </a:xfrm>
        </p:grpSpPr>
        <p:sp>
          <p:nvSpPr>
            <p:cNvPr id="92" name="직사각형 53">
              <a:extLst>
                <a:ext uri="{FF2B5EF4-FFF2-40B4-BE49-F238E27FC236}">
                  <a16:creationId xmlns:a16="http://schemas.microsoft.com/office/drawing/2014/main" id="{5457E95F-88B5-4AFD-BE31-3582FF3AD0E5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3" name="Rectangle 3">
              <a:extLst>
                <a:ext uri="{FF2B5EF4-FFF2-40B4-BE49-F238E27FC236}">
                  <a16:creationId xmlns:a16="http://schemas.microsoft.com/office/drawing/2014/main" id="{53596D54-DA75-439A-8B81-EC79E9C34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505" y="2340924"/>
              <a:ext cx="1606606" cy="37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Frottements de la rampe</a:t>
              </a:r>
            </a:p>
          </p:txBody>
        </p:sp>
      </p:grpSp>
      <p:cxnSp>
        <p:nvCxnSpPr>
          <p:cNvPr id="96" name="직선 연결선 17">
            <a:extLst>
              <a:ext uri="{FF2B5EF4-FFF2-40B4-BE49-F238E27FC236}">
                <a16:creationId xmlns:a16="http://schemas.microsoft.com/office/drawing/2014/main" id="{59CC3DBB-9E5A-4554-8743-DAA2A26E4E9C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2207094" y="3673825"/>
            <a:ext cx="885570" cy="1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직선 연결선 17">
            <a:extLst>
              <a:ext uri="{FF2B5EF4-FFF2-40B4-BE49-F238E27FC236}">
                <a16:creationId xmlns:a16="http://schemas.microsoft.com/office/drawing/2014/main" id="{A62A063A-247E-4337-99C5-5111A0B28323}"/>
              </a:ext>
            </a:extLst>
          </p:cNvPr>
          <p:cNvCxnSpPr>
            <a:cxnSpLocks/>
          </p:cNvCxnSpPr>
          <p:nvPr/>
        </p:nvCxnSpPr>
        <p:spPr>
          <a:xfrm flipV="1">
            <a:off x="2207094" y="2465199"/>
            <a:ext cx="885570" cy="1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직선 연결선 17">
            <a:extLst>
              <a:ext uri="{FF2B5EF4-FFF2-40B4-BE49-F238E27FC236}">
                <a16:creationId xmlns:a16="http://schemas.microsoft.com/office/drawing/2014/main" id="{0B6118AC-FF89-48F7-99DB-6E5803A3A265}"/>
              </a:ext>
            </a:extLst>
          </p:cNvPr>
          <p:cNvCxnSpPr>
            <a:cxnSpLocks/>
            <a:endCxn id="92" idx="3"/>
          </p:cNvCxnSpPr>
          <p:nvPr/>
        </p:nvCxnSpPr>
        <p:spPr>
          <a:xfrm>
            <a:off x="6049758" y="4046365"/>
            <a:ext cx="822744" cy="508519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17">
            <a:extLst>
              <a:ext uri="{FF2B5EF4-FFF2-40B4-BE49-F238E27FC236}">
                <a16:creationId xmlns:a16="http://schemas.microsoft.com/office/drawing/2014/main" id="{20BE89AB-A916-431A-8C32-8AD7A9DB9612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6049006" y="3529682"/>
            <a:ext cx="84371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직선 연결선 17">
            <a:extLst>
              <a:ext uri="{FF2B5EF4-FFF2-40B4-BE49-F238E27FC236}">
                <a16:creationId xmlns:a16="http://schemas.microsoft.com/office/drawing/2014/main" id="{CFD9470C-D2A5-46FA-B199-C298054850C6}"/>
              </a:ext>
            </a:extLst>
          </p:cNvPr>
          <p:cNvCxnSpPr>
            <a:cxnSpLocks/>
            <a:endCxn id="84" idx="3"/>
          </p:cNvCxnSpPr>
          <p:nvPr/>
        </p:nvCxnSpPr>
        <p:spPr>
          <a:xfrm>
            <a:off x="6047174" y="2515020"/>
            <a:ext cx="837529" cy="4696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17">
            <a:extLst>
              <a:ext uri="{FF2B5EF4-FFF2-40B4-BE49-F238E27FC236}">
                <a16:creationId xmlns:a16="http://schemas.microsoft.com/office/drawing/2014/main" id="{442E8E4A-D7B7-4864-A146-BF389F5552AD}"/>
              </a:ext>
            </a:extLst>
          </p:cNvPr>
          <p:cNvCxnSpPr>
            <a:cxnSpLocks/>
            <a:endCxn id="88" idx="3"/>
          </p:cNvCxnSpPr>
          <p:nvPr/>
        </p:nvCxnSpPr>
        <p:spPr>
          <a:xfrm flipV="1">
            <a:off x="6019359" y="1528231"/>
            <a:ext cx="865344" cy="283161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660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Trajectoire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2082A96-D6BE-41B5-94BC-2826202C9EC3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35" name="타원 5">
              <a:extLst>
                <a:ext uri="{FF2B5EF4-FFF2-40B4-BE49-F238E27FC236}">
                  <a16:creationId xmlns:a16="http://schemas.microsoft.com/office/drawing/2014/main" id="{EABE1D0F-E3F1-4201-A27E-FDD90DF0DEA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A7C7144B-C807-493D-B0C6-4AC58271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004FB99B-8B27-4E34-B3FE-4E824A33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79" name="그룹 32">
            <a:extLst>
              <a:ext uri="{FF2B5EF4-FFF2-40B4-BE49-F238E27FC236}">
                <a16:creationId xmlns:a16="http://schemas.microsoft.com/office/drawing/2014/main" id="{2AE4270E-6B66-4A61-AC24-DDC02EE711F9}"/>
              </a:ext>
            </a:extLst>
          </p:cNvPr>
          <p:cNvGrpSpPr/>
          <p:nvPr/>
        </p:nvGrpSpPr>
        <p:grpSpPr>
          <a:xfrm>
            <a:off x="6892722" y="3115980"/>
            <a:ext cx="1649064" cy="827404"/>
            <a:chOff x="574173" y="2057400"/>
            <a:chExt cx="1782121" cy="944217"/>
          </a:xfrm>
        </p:grpSpPr>
        <p:sp>
          <p:nvSpPr>
            <p:cNvPr id="80" name="직사각형 33">
              <a:extLst>
                <a:ext uri="{FF2B5EF4-FFF2-40B4-BE49-F238E27FC236}">
                  <a16:creationId xmlns:a16="http://schemas.microsoft.com/office/drawing/2014/main" id="{063EB2E1-1845-446B-8122-9DA004A9C94A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764FF5A5-E861-4B39-A92B-9D93823A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688" y="2434057"/>
              <a:ext cx="1606606" cy="190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Gravité</a:t>
              </a:r>
            </a:p>
          </p:txBody>
        </p:sp>
      </p:grpSp>
      <p:grpSp>
        <p:nvGrpSpPr>
          <p:cNvPr id="83" name="그룹 44">
            <a:extLst>
              <a:ext uri="{FF2B5EF4-FFF2-40B4-BE49-F238E27FC236}">
                <a16:creationId xmlns:a16="http://schemas.microsoft.com/office/drawing/2014/main" id="{045ADAE6-FB41-4811-AB68-4A94023D60F6}"/>
              </a:ext>
            </a:extLst>
          </p:cNvPr>
          <p:cNvGrpSpPr/>
          <p:nvPr/>
        </p:nvGrpSpPr>
        <p:grpSpPr>
          <a:xfrm flipH="1">
            <a:off x="6884703" y="2129746"/>
            <a:ext cx="1657083" cy="779939"/>
            <a:chOff x="723898" y="3587296"/>
            <a:chExt cx="1790787" cy="842870"/>
          </a:xfrm>
        </p:grpSpPr>
        <p:sp>
          <p:nvSpPr>
            <p:cNvPr id="84" name="직사각형 45">
              <a:extLst>
                <a:ext uri="{FF2B5EF4-FFF2-40B4-BE49-F238E27FC236}">
                  <a16:creationId xmlns:a16="http://schemas.microsoft.com/office/drawing/2014/main" id="{4E619009-C844-471B-B02F-A4B758D66434}"/>
                </a:ext>
              </a:extLst>
            </p:cNvPr>
            <p:cNvSpPr/>
            <p:nvPr/>
          </p:nvSpPr>
          <p:spPr>
            <a:xfrm>
              <a:off x="748381" y="3587296"/>
              <a:ext cx="1766304" cy="842870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3622A898-0FCB-4271-8447-2D06F608A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898" y="3815073"/>
              <a:ext cx="1606606" cy="37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Trainée aérodynamique</a:t>
              </a:r>
            </a:p>
          </p:txBody>
        </p:sp>
      </p:grpSp>
      <p:grpSp>
        <p:nvGrpSpPr>
          <p:cNvPr id="87" name="그룹 48">
            <a:extLst>
              <a:ext uri="{FF2B5EF4-FFF2-40B4-BE49-F238E27FC236}">
                <a16:creationId xmlns:a16="http://schemas.microsoft.com/office/drawing/2014/main" id="{D011C121-E15E-447C-952B-23340B34ADA5}"/>
              </a:ext>
            </a:extLst>
          </p:cNvPr>
          <p:cNvGrpSpPr/>
          <p:nvPr/>
        </p:nvGrpSpPr>
        <p:grpSpPr>
          <a:xfrm flipH="1">
            <a:off x="6884703" y="1138261"/>
            <a:ext cx="1642447" cy="779939"/>
            <a:chOff x="565507" y="2057400"/>
            <a:chExt cx="1774970" cy="944217"/>
          </a:xfrm>
        </p:grpSpPr>
        <p:sp>
          <p:nvSpPr>
            <p:cNvPr id="88" name="직사각형 49">
              <a:extLst>
                <a:ext uri="{FF2B5EF4-FFF2-40B4-BE49-F238E27FC236}">
                  <a16:creationId xmlns:a16="http://schemas.microsoft.com/office/drawing/2014/main" id="{9C5DDE9D-4564-45F2-98AA-BA5F0136CFAC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A44B4781-6321-4492-B874-7CB7D47E6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507" y="2432520"/>
              <a:ext cx="1606606" cy="19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1400" b="1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Poussée</a:t>
              </a:r>
              <a:endPara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1" name="그룹 52">
            <a:extLst>
              <a:ext uri="{FF2B5EF4-FFF2-40B4-BE49-F238E27FC236}">
                <a16:creationId xmlns:a16="http://schemas.microsoft.com/office/drawing/2014/main" id="{13B37EE9-2B82-464B-95B7-2F2A2C874A2C}"/>
              </a:ext>
            </a:extLst>
          </p:cNvPr>
          <p:cNvGrpSpPr/>
          <p:nvPr/>
        </p:nvGrpSpPr>
        <p:grpSpPr>
          <a:xfrm flipH="1">
            <a:off x="6872502" y="4149343"/>
            <a:ext cx="1669284" cy="811081"/>
            <a:chOff x="536505" y="2057400"/>
            <a:chExt cx="1803972" cy="944217"/>
          </a:xfrm>
        </p:grpSpPr>
        <p:sp>
          <p:nvSpPr>
            <p:cNvPr id="92" name="직사각형 53">
              <a:extLst>
                <a:ext uri="{FF2B5EF4-FFF2-40B4-BE49-F238E27FC236}">
                  <a16:creationId xmlns:a16="http://schemas.microsoft.com/office/drawing/2014/main" id="{5457E95F-88B5-4AFD-BE31-3582FF3AD0E5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3" name="Rectangle 3">
              <a:extLst>
                <a:ext uri="{FF2B5EF4-FFF2-40B4-BE49-F238E27FC236}">
                  <a16:creationId xmlns:a16="http://schemas.microsoft.com/office/drawing/2014/main" id="{53596D54-DA75-439A-8B81-EC79E9C34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505" y="2340924"/>
              <a:ext cx="1606606" cy="37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Frottements de la rampe</a:t>
              </a:r>
            </a:p>
          </p:txBody>
        </p:sp>
      </p:grpSp>
      <p:cxnSp>
        <p:nvCxnSpPr>
          <p:cNvPr id="51" name="직선 연결선 17">
            <a:extLst>
              <a:ext uri="{FF2B5EF4-FFF2-40B4-BE49-F238E27FC236}">
                <a16:creationId xmlns:a16="http://schemas.microsoft.com/office/drawing/2014/main" id="{0B6118AC-FF89-48F7-99DB-6E5803A3A265}"/>
              </a:ext>
            </a:extLst>
          </p:cNvPr>
          <p:cNvCxnSpPr>
            <a:cxnSpLocks/>
            <a:endCxn id="92" idx="3"/>
          </p:cNvCxnSpPr>
          <p:nvPr/>
        </p:nvCxnSpPr>
        <p:spPr>
          <a:xfrm>
            <a:off x="6049758" y="4046365"/>
            <a:ext cx="822744" cy="508519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17">
            <a:extLst>
              <a:ext uri="{FF2B5EF4-FFF2-40B4-BE49-F238E27FC236}">
                <a16:creationId xmlns:a16="http://schemas.microsoft.com/office/drawing/2014/main" id="{20BE89AB-A916-431A-8C32-8AD7A9DB9612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6049006" y="3529682"/>
            <a:ext cx="84371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직선 연결선 17">
            <a:extLst>
              <a:ext uri="{FF2B5EF4-FFF2-40B4-BE49-F238E27FC236}">
                <a16:creationId xmlns:a16="http://schemas.microsoft.com/office/drawing/2014/main" id="{CFD9470C-D2A5-46FA-B199-C298054850C6}"/>
              </a:ext>
            </a:extLst>
          </p:cNvPr>
          <p:cNvCxnSpPr>
            <a:cxnSpLocks/>
            <a:endCxn id="84" idx="3"/>
          </p:cNvCxnSpPr>
          <p:nvPr/>
        </p:nvCxnSpPr>
        <p:spPr>
          <a:xfrm>
            <a:off x="6047174" y="2515020"/>
            <a:ext cx="837529" cy="4696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17">
            <a:extLst>
              <a:ext uri="{FF2B5EF4-FFF2-40B4-BE49-F238E27FC236}">
                <a16:creationId xmlns:a16="http://schemas.microsoft.com/office/drawing/2014/main" id="{442E8E4A-D7B7-4864-A146-BF389F5552AD}"/>
              </a:ext>
            </a:extLst>
          </p:cNvPr>
          <p:cNvCxnSpPr>
            <a:cxnSpLocks/>
            <a:endCxn id="88" idx="3"/>
          </p:cNvCxnSpPr>
          <p:nvPr/>
        </p:nvCxnSpPr>
        <p:spPr>
          <a:xfrm flipV="1">
            <a:off x="6019359" y="1528231"/>
            <a:ext cx="865344" cy="283161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0EE9EEE9-8361-4D52-BDA2-061CD1F1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04" y="2979039"/>
            <a:ext cx="2301300" cy="19784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CC7E03-5579-49BE-BF93-FB3AFD9E2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91598"/>
            <a:ext cx="3568008" cy="29243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254663E-6E28-41FA-9117-25D9DBF57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04" y="926174"/>
            <a:ext cx="2301300" cy="19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4499992" y="1283243"/>
            <a:ext cx="4248472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fr-FR" altLang="ko-KR" sz="3600" b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 de la fusée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99992" y="1285118"/>
            <a:ext cx="3888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204740-A6F5-4370-8158-61B640B6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8FFDC18-DB41-4BDD-9FF7-A81ACA0ADE39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D736DCAF-D1F4-4427-91B8-C8CFB6131935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B423177-D5F7-4665-8D40-3C1A3E85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6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/>
              <a:t>Principe de la structure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>
            <a:off x="1084485" y="1361147"/>
            <a:ext cx="3344629" cy="3447550"/>
          </a:xfrm>
          <a:prstGeom prst="arc">
            <a:avLst>
              <a:gd name="adj1" fmla="val 16233530"/>
              <a:gd name="adj2" fmla="val 5348089"/>
            </a:avLst>
          </a:pr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1981" y="1835489"/>
            <a:ext cx="1783266" cy="24622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sz="16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Peau porteuse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881385" y="2939763"/>
            <a:ext cx="3344629" cy="24622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sz="16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Fibres de carbone / Aluminium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50979" y="4066028"/>
            <a:ext cx="1783266" cy="24622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sz="16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Bagues internes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72000" y="4349772"/>
            <a:ext cx="3074039" cy="15388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fr-F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Chacune conçue selon sa fonction puis rassemblées en bloc</a:t>
            </a:r>
          </a:p>
        </p:txBody>
      </p:sp>
      <p:sp>
        <p:nvSpPr>
          <p:cNvPr id="17" name="타원 16"/>
          <p:cNvSpPr/>
          <p:nvPr/>
        </p:nvSpPr>
        <p:spPr>
          <a:xfrm>
            <a:off x="4218595" y="2848637"/>
            <a:ext cx="481398" cy="481398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788251" y="3945318"/>
            <a:ext cx="481398" cy="481398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8251" y="1738075"/>
            <a:ext cx="481398" cy="481398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788D573-4306-401E-8F49-41C44D364F2C}"/>
              </a:ext>
            </a:extLst>
          </p:cNvPr>
          <p:cNvSpPr/>
          <p:nvPr/>
        </p:nvSpPr>
        <p:spPr>
          <a:xfrm>
            <a:off x="610169" y="1536750"/>
            <a:ext cx="3392715" cy="30963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0F0FCBF-3B4C-412B-A2BA-9DC24BCC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0AF2A05-3A9D-4DED-81A8-91C7A1A52F3C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19" name="타원 5">
              <a:extLst>
                <a:ext uri="{FF2B5EF4-FFF2-40B4-BE49-F238E27FC236}">
                  <a16:creationId xmlns:a16="http://schemas.microsoft.com/office/drawing/2014/main" id="{7EB3EFC9-2B7D-4DA4-955C-7008ABC7E5DC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31A6E7D-B673-4A44-A14C-C7C40D17D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98AD1519-EFF7-4BEF-B062-EFB799DDE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25399" y="2455461"/>
            <a:ext cx="4164015" cy="1105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4705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/>
              <a:t>Bloc </a:t>
            </a:r>
            <a:r>
              <a:rPr lang="fr-FR"/>
              <a:t>moteur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D20E817F-5AA5-4EA3-81E0-74EDF8197584}"/>
              </a:ext>
            </a:extLst>
          </p:cNvPr>
          <p:cNvGrpSpPr/>
          <p:nvPr/>
        </p:nvGrpSpPr>
        <p:grpSpPr>
          <a:xfrm>
            <a:off x="755576" y="2002072"/>
            <a:ext cx="4033302" cy="607665"/>
            <a:chOff x="574173" y="2057400"/>
            <a:chExt cx="1766304" cy="944217"/>
          </a:xfrm>
        </p:grpSpPr>
        <p:sp>
          <p:nvSpPr>
            <p:cNvPr id="9" name="직사각형 25">
              <a:extLst>
                <a:ext uri="{FF2B5EF4-FFF2-40B4-BE49-F238E27FC236}">
                  <a16:creationId xmlns:a16="http://schemas.microsoft.com/office/drawing/2014/main" id="{55F74389-D207-4AED-9381-65A0154B7DEA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0124983-D5D1-40D7-A683-5100AC47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1" y="2413464"/>
              <a:ext cx="1606606" cy="278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Intégration moteur et ailerons</a:t>
              </a:r>
            </a:p>
          </p:txBody>
        </p:sp>
      </p:grpSp>
      <p:grpSp>
        <p:nvGrpSpPr>
          <p:cNvPr id="12" name="그룹 24">
            <a:extLst>
              <a:ext uri="{FF2B5EF4-FFF2-40B4-BE49-F238E27FC236}">
                <a16:creationId xmlns:a16="http://schemas.microsoft.com/office/drawing/2014/main" id="{954B7DAB-AD77-4A61-98B3-A7ADEBB8B965}"/>
              </a:ext>
            </a:extLst>
          </p:cNvPr>
          <p:cNvGrpSpPr/>
          <p:nvPr/>
        </p:nvGrpSpPr>
        <p:grpSpPr>
          <a:xfrm>
            <a:off x="3851920" y="1072148"/>
            <a:ext cx="5071381" cy="607665"/>
            <a:chOff x="574173" y="2057400"/>
            <a:chExt cx="1766304" cy="944217"/>
          </a:xfrm>
        </p:grpSpPr>
        <p:sp>
          <p:nvSpPr>
            <p:cNvPr id="13" name="직사각형 25">
              <a:extLst>
                <a:ext uri="{FF2B5EF4-FFF2-40B4-BE49-F238E27FC236}">
                  <a16:creationId xmlns:a16="http://schemas.microsoft.com/office/drawing/2014/main" id="{20188CA7-E68E-4A20-97E3-B7ACB79CE9F8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197977-CCAD-4A19-AF48-D899FB1FF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2" y="2265029"/>
              <a:ext cx="1606606" cy="55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Dimensionnement pour efforts importants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71E4C44C-5F49-490B-8C27-76D4F49F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1EC7DD-1B28-4B85-9359-2CED5BFED173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18" name="타원 5">
              <a:extLst>
                <a:ext uri="{FF2B5EF4-FFF2-40B4-BE49-F238E27FC236}">
                  <a16:creationId xmlns:a16="http://schemas.microsoft.com/office/drawing/2014/main" id="{D2D3188F-F87C-4DAC-A3CC-835CBF121210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829CCB-D250-47FB-9967-E4F691B5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52B4E8E2-BDB3-42A7-8B58-55C572DAF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5904"/>
            <a:ext cx="1741650" cy="15261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9706AC-7C07-48AF-83D5-EAB33B2501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5" y="3126962"/>
            <a:ext cx="2100190" cy="15260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03E32E3-F7B5-41C5-AD71-33514ED01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09" y="1860549"/>
            <a:ext cx="3967091" cy="3075806"/>
          </a:xfrm>
          <a:prstGeom prst="roundRect">
            <a:avLst>
              <a:gd name="adj" fmla="val 245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20392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Casier Parachute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D20E817F-5AA5-4EA3-81E0-74EDF8197584}"/>
              </a:ext>
            </a:extLst>
          </p:cNvPr>
          <p:cNvGrpSpPr/>
          <p:nvPr/>
        </p:nvGrpSpPr>
        <p:grpSpPr>
          <a:xfrm>
            <a:off x="5215458" y="1347615"/>
            <a:ext cx="3446843" cy="607665"/>
            <a:chOff x="574173" y="2057400"/>
            <a:chExt cx="1766304" cy="944217"/>
          </a:xfrm>
        </p:grpSpPr>
        <p:sp>
          <p:nvSpPr>
            <p:cNvPr id="9" name="직사각형 25">
              <a:extLst>
                <a:ext uri="{FF2B5EF4-FFF2-40B4-BE49-F238E27FC236}">
                  <a16:creationId xmlns:a16="http://schemas.microsoft.com/office/drawing/2014/main" id="{55F74389-D207-4AED-9381-65A0154B7DEA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0124983-D5D1-40D7-A683-5100AC47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1" y="2413463"/>
              <a:ext cx="1606606" cy="392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Intégration du parachute</a:t>
              </a:r>
            </a:p>
          </p:txBody>
        </p:sp>
      </p:grpSp>
      <p:grpSp>
        <p:nvGrpSpPr>
          <p:cNvPr id="12" name="그룹 24">
            <a:extLst>
              <a:ext uri="{FF2B5EF4-FFF2-40B4-BE49-F238E27FC236}">
                <a16:creationId xmlns:a16="http://schemas.microsoft.com/office/drawing/2014/main" id="{954B7DAB-AD77-4A61-98B3-A7ADEBB8B965}"/>
              </a:ext>
            </a:extLst>
          </p:cNvPr>
          <p:cNvGrpSpPr/>
          <p:nvPr/>
        </p:nvGrpSpPr>
        <p:grpSpPr>
          <a:xfrm>
            <a:off x="381723" y="2252117"/>
            <a:ext cx="3452021" cy="607665"/>
            <a:chOff x="574173" y="2057400"/>
            <a:chExt cx="1766304" cy="944217"/>
          </a:xfrm>
        </p:grpSpPr>
        <p:sp>
          <p:nvSpPr>
            <p:cNvPr id="13" name="직사각형 25">
              <a:extLst>
                <a:ext uri="{FF2B5EF4-FFF2-40B4-BE49-F238E27FC236}">
                  <a16:creationId xmlns:a16="http://schemas.microsoft.com/office/drawing/2014/main" id="{20188CA7-E68E-4A20-97E3-B7ACB79CE9F8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197977-CCAD-4A19-AF48-D899FB1FF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08" y="2333430"/>
              <a:ext cx="1606606" cy="392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Reprise du choc à l’ouverture</a:t>
              </a:r>
            </a:p>
          </p:txBody>
        </p:sp>
      </p:grp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6E2DD52F-12DA-4962-B1BD-A9FC5CE71B54}"/>
              </a:ext>
            </a:extLst>
          </p:cNvPr>
          <p:cNvGrpSpPr/>
          <p:nvPr/>
        </p:nvGrpSpPr>
        <p:grpSpPr>
          <a:xfrm>
            <a:off x="381723" y="1347614"/>
            <a:ext cx="3542205" cy="607666"/>
            <a:chOff x="574173" y="2057400"/>
            <a:chExt cx="1766304" cy="944217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62B91466-2BEF-45D2-878E-228FEC0FC1D9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32132240-1A8B-41CA-8A2C-9809F25BB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2" y="2369044"/>
              <a:ext cx="1606606" cy="392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Système d’éjection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F0EE331-F2F3-43A1-BFFB-8D2E5148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07156"/>
            <a:ext cx="4464496" cy="31132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20F82E-8009-4D58-BF61-285661874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6" y="2877782"/>
            <a:ext cx="2432014" cy="21438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75B0010-DC77-4FA0-A7A0-3DA60EAE9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CFAA560-BD07-45DE-98C1-4455E6BADF22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EB16004E-9BB8-4DB8-B0C8-DF8389050576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0C23118-2EDE-413D-9E10-FA8D2F72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85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Bloc Composants externes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2896" y="483518"/>
            <a:ext cx="2133600" cy="365125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93018" cy="3972417"/>
            <a:chOff x="-15657" y="1556792"/>
            <a:chExt cx="2558638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647630" cy="75581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980915" y="3934428"/>
              <a:ext cx="562066" cy="48995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2111508" cy="1083373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8" y="1554399"/>
            <a:ext cx="2639304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Diodes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411836" y="2757957"/>
            <a:ext cx="3320403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Boutons, interrupteurs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52348" y="3980694"/>
            <a:ext cx="2639304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Prise Jack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2479827" y="2692066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313474"/>
            <a:ext cx="1665010" cy="1106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49953A4-7E88-4D31-98B6-877DA26CF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6577" y="1662441"/>
            <a:ext cx="3865464" cy="2727984"/>
          </a:xfrm>
          <a:prstGeom prst="roundRect">
            <a:avLst>
              <a:gd name="adj" fmla="val 269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200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Casier Électronique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046270" y="968473"/>
            <a:ext cx="4074128" cy="3670508"/>
            <a:chOff x="2784919" y="2333027"/>
            <a:chExt cx="3395259" cy="3292839"/>
          </a:xfrm>
        </p:grpSpPr>
        <p:sp>
          <p:nvSpPr>
            <p:cNvPr id="14" name="타원 13"/>
            <p:cNvSpPr/>
            <p:nvPr/>
          </p:nvSpPr>
          <p:spPr>
            <a:xfrm>
              <a:off x="2784919" y="2333027"/>
              <a:ext cx="3142114" cy="3142114"/>
            </a:xfrm>
            <a:prstGeom prst="ellips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65790" y="2483752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038064" y="2427030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18964" y="1927334"/>
            <a:ext cx="838812" cy="2301902"/>
            <a:chOff x="2598796" y="2748270"/>
            <a:chExt cx="1346127" cy="2496504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608321" y="3996522"/>
              <a:ext cx="107760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2598796" y="2748270"/>
              <a:ext cx="1076851" cy="412967"/>
              <a:chOff x="2478775" y="3140878"/>
              <a:chExt cx="1076851" cy="412967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2478775" y="3140878"/>
                <a:ext cx="664981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oval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3142659" y="3140878"/>
                <a:ext cx="412967" cy="412967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2608321" y="4562529"/>
              <a:ext cx="1336602" cy="682245"/>
              <a:chOff x="2488300" y="4955137"/>
              <a:chExt cx="1336602" cy="682245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2488300" y="5637381"/>
                <a:ext cx="65545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oval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3142660" y="4955137"/>
                <a:ext cx="682242" cy="68224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107611" y="1544968"/>
            <a:ext cx="3517287" cy="753464"/>
            <a:chOff x="574173" y="2057400"/>
            <a:chExt cx="1766304" cy="944217"/>
          </a:xfrm>
        </p:grpSpPr>
        <p:sp>
          <p:nvSpPr>
            <p:cNvPr id="26" name="직사각형 25"/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574173" y="2238086"/>
              <a:ext cx="1606606" cy="624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Intégration de l’électronique embarquée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852672" y="2726497"/>
            <a:ext cx="1778494" cy="753464"/>
            <a:chOff x="574119" y="2057400"/>
            <a:chExt cx="1766358" cy="944217"/>
          </a:xfrm>
        </p:grpSpPr>
        <p:sp>
          <p:nvSpPr>
            <p:cNvPr id="30" name="직사각형 29"/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619565" y="2367726"/>
              <a:ext cx="1606606" cy="316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Modulaire</a:t>
              </a: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574119" y="2396463"/>
              <a:ext cx="1606608" cy="174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defRPr/>
              </a:pPr>
              <a:endParaRPr lang="en-US" altLang="ko-KR" sz="105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7718" y="3867894"/>
            <a:ext cx="3551290" cy="676472"/>
            <a:chOff x="574173" y="2162807"/>
            <a:chExt cx="1788880" cy="944217"/>
          </a:xfrm>
        </p:grpSpPr>
        <p:sp>
          <p:nvSpPr>
            <p:cNvPr id="34" name="직사각형 33"/>
            <p:cNvSpPr/>
            <p:nvPr/>
          </p:nvSpPr>
          <p:spPr>
            <a:xfrm>
              <a:off x="574173" y="2162807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756447" y="2451913"/>
              <a:ext cx="1606606" cy="352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Aide à la maintenance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83B7A3B8-793C-48B8-8D99-EE653B37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08" y="1004650"/>
            <a:ext cx="8655529" cy="361483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37C46CC-B687-46EF-82F7-7318145A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B952B1E-7A90-4365-88CE-F7FB1CDF70A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42" name="타원 5">
              <a:extLst>
                <a:ext uri="{FF2B5EF4-FFF2-40B4-BE49-F238E27FC236}">
                  <a16:creationId xmlns:a16="http://schemas.microsoft.com/office/drawing/2014/main" id="{68FBCE35-5705-4C98-B953-7B1A35B076B7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CFA1A383-F9D9-4BE1-8750-05FF6C6AE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70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Bloc Coiffe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830863" y="1880634"/>
            <a:ext cx="868929" cy="2390691"/>
            <a:chOff x="-283315" y="2704106"/>
            <a:chExt cx="1394458" cy="2592797"/>
          </a:xfrm>
        </p:grpSpPr>
        <p:cxnSp>
          <p:nvCxnSpPr>
            <p:cNvPr id="23" name="직선 연결선 22"/>
            <p:cNvCxnSpPr>
              <a:cxnSpLocks/>
              <a:stCxn id="26" idx="2"/>
            </p:cNvCxnSpPr>
            <p:nvPr/>
          </p:nvCxnSpPr>
          <p:spPr>
            <a:xfrm>
              <a:off x="-283315" y="2704106"/>
              <a:ext cx="1202448" cy="435814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/>
            <p:cNvCxnSpPr>
              <a:cxnSpLocks/>
              <a:stCxn id="34" idx="0"/>
            </p:cNvCxnSpPr>
            <p:nvPr/>
          </p:nvCxnSpPr>
          <p:spPr>
            <a:xfrm flipV="1">
              <a:off x="-246177" y="4900246"/>
              <a:ext cx="1357320" cy="396657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ash"/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-21572" y="1388192"/>
            <a:ext cx="3611078" cy="492442"/>
            <a:chOff x="527073" y="2057400"/>
            <a:chExt cx="1813404" cy="944217"/>
          </a:xfrm>
        </p:grpSpPr>
        <p:sp>
          <p:nvSpPr>
            <p:cNvPr id="26" name="직사각형 25"/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527073" y="2251640"/>
              <a:ext cx="1606606" cy="316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Intégration des batteries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0769" y="4271325"/>
            <a:ext cx="3551290" cy="676472"/>
            <a:chOff x="574173" y="2162807"/>
            <a:chExt cx="1788880" cy="944217"/>
          </a:xfrm>
        </p:grpSpPr>
        <p:sp>
          <p:nvSpPr>
            <p:cNvPr id="34" name="직사각형 33"/>
            <p:cNvSpPr/>
            <p:nvPr/>
          </p:nvSpPr>
          <p:spPr>
            <a:xfrm>
              <a:off x="574173" y="2162807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756447" y="2451913"/>
              <a:ext cx="1606606" cy="352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Attache</a:t>
              </a:r>
              <a:r>
                <a:rPr lang="en-US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de </a:t>
              </a:r>
              <a:r>
                <a:rPr lang="en-US" altLang="ko-KR" sz="2000" b="1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l’aerospike</a:t>
              </a:r>
              <a:endPara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037C46CC-B687-46EF-82F7-7318145A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B952B1E-7A90-4365-88CE-F7FB1CDF70A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42" name="타원 5">
              <a:extLst>
                <a:ext uri="{FF2B5EF4-FFF2-40B4-BE49-F238E27FC236}">
                  <a16:creationId xmlns:a16="http://schemas.microsoft.com/office/drawing/2014/main" id="{68FBCE35-5705-4C98-B953-7B1A35B076B7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CFA1A383-F9D9-4BE1-8750-05FF6C6AE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50CDF86-3660-4109-90CF-D4B1DC654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04" y="1897218"/>
            <a:ext cx="4771096" cy="2200973"/>
          </a:xfrm>
          <a:prstGeom prst="roundRect">
            <a:avLst>
              <a:gd name="adj" fmla="val 128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그룹 12"/>
          <p:cNvGrpSpPr/>
          <p:nvPr/>
        </p:nvGrpSpPr>
        <p:grpSpPr>
          <a:xfrm>
            <a:off x="2345285" y="1183060"/>
            <a:ext cx="6864816" cy="3811185"/>
            <a:chOff x="2918757" y="2333027"/>
            <a:chExt cx="3261421" cy="3292839"/>
          </a:xfrm>
        </p:grpSpPr>
        <p:sp>
          <p:nvSpPr>
            <p:cNvPr id="14" name="타원 13"/>
            <p:cNvSpPr/>
            <p:nvPr/>
          </p:nvSpPr>
          <p:spPr>
            <a:xfrm>
              <a:off x="2918757" y="2333027"/>
              <a:ext cx="3008276" cy="3142114"/>
            </a:xfrm>
            <a:prstGeom prst="ellips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65790" y="2483752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038064" y="2427030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99848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4499992" y="1283243"/>
            <a:ext cx="4248472" cy="11079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fr-FR" altLang="ko-KR" sz="3600" b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L’Association </a:t>
            </a:r>
            <a:r>
              <a:rPr lang="fr-FR" altLang="ko-KR" sz="3600" b="1" err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AeroIpsa</a:t>
            </a:r>
            <a:r>
              <a:rPr lang="fr-FR" altLang="ko-KR" sz="3600" b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le C’</a:t>
            </a:r>
            <a:r>
              <a:rPr lang="fr-FR" altLang="ko-KR" sz="3600" b="1" err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</a:t>
            </a:r>
            <a:endParaRPr lang="fr-FR" altLang="ko-KR" sz="3600" b="1">
              <a:solidFill>
                <a:srgbClr val="39B1B0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9992" y="1285118"/>
            <a:ext cx="3888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71B441-7141-464E-8BF0-5C1B6DEE9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50"/>
            <a:ext cx="1472175" cy="1042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9A5660-0D83-40DF-A407-6F243DDF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397BCE4-C12D-4168-9F9B-1D376A22C36E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8" name="타원 5">
              <a:extLst>
                <a:ext uri="{FF2B5EF4-FFF2-40B4-BE49-F238E27FC236}">
                  <a16:creationId xmlns:a16="http://schemas.microsoft.com/office/drawing/2014/main" id="{452A1E29-8186-401F-8FAE-4877260DE30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5C3A248-DB17-42EA-B91D-88480E2A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1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4499992" y="1283243"/>
            <a:ext cx="4248472" cy="11079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fr-FR" altLang="ko-KR" sz="3600" b="1">
                <a:solidFill>
                  <a:srgbClr val="39B1B0"/>
                </a:solidFill>
                <a:latin typeface="Calibri"/>
                <a:ea typeface="Tahoma" panose="020B0604030504040204" pitchFamily="34" charset="0"/>
                <a:cs typeface="Calibri"/>
              </a:rPr>
              <a:t>L'aérodynamique de la fusée</a:t>
            </a:r>
            <a:endParaRPr lang="en-US"/>
          </a:p>
        </p:txBody>
      </p:sp>
      <p:sp>
        <p:nvSpPr>
          <p:cNvPr id="26" name="직사각형 25"/>
          <p:cNvSpPr/>
          <p:nvPr/>
        </p:nvSpPr>
        <p:spPr>
          <a:xfrm>
            <a:off x="4499992" y="1285118"/>
            <a:ext cx="3888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FEB65D-A823-4408-8AA9-CD299250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609D133-5642-45FD-AA4C-D5088595FFD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63C87290-0A19-4870-BC81-AFCF32EA2060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4CB4ED3-EAE4-4306-B15A-4217A7A7A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22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62581"/>
            <a:ext cx="8744643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 sz="2800">
                <a:cs typeface="Calibri"/>
              </a:rPr>
              <a:t>           </a:t>
            </a:r>
            <a:r>
              <a:rPr lang="fr-FR"/>
              <a:t>Aerospike dans le secteur défense</a:t>
            </a:r>
            <a:r>
              <a:rPr lang="fr-FR" sz="2800">
                <a:cs typeface="Calibri"/>
              </a:rPr>
              <a:t>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718855" y="1545073"/>
            <a:ext cx="3291350" cy="3373048"/>
            <a:chOff x="2784919" y="2333027"/>
            <a:chExt cx="3395259" cy="3292839"/>
          </a:xfrm>
        </p:grpSpPr>
        <p:sp>
          <p:nvSpPr>
            <p:cNvPr id="14" name="타원 13"/>
            <p:cNvSpPr/>
            <p:nvPr/>
          </p:nvSpPr>
          <p:spPr>
            <a:xfrm>
              <a:off x="2784919" y="2333027"/>
              <a:ext cx="3142114" cy="3142114"/>
            </a:xfrm>
            <a:prstGeom prst="ellips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65790" y="2483752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038064" y="2427030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037C46CC-B687-46EF-82F7-7318145A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2B952B1E-7A90-4365-88CE-F7FB1CDF70A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42" name="타원 5">
              <a:extLst>
                <a:ext uri="{FF2B5EF4-FFF2-40B4-BE49-F238E27FC236}">
                  <a16:creationId xmlns:a16="http://schemas.microsoft.com/office/drawing/2014/main" id="{68FBCE35-5705-4C98-B953-7B1A35B076B7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CFA1A383-F9D9-4BE1-8750-05FF6C6AE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grpSp>
        <p:nvGrpSpPr>
          <p:cNvPr id="37" name="그룹 12">
            <a:extLst>
              <a:ext uri="{FF2B5EF4-FFF2-40B4-BE49-F238E27FC236}">
                <a16:creationId xmlns:a16="http://schemas.microsoft.com/office/drawing/2014/main" id="{F68521B0-90D1-4BC7-8DA0-894FA0CCD8A3}"/>
              </a:ext>
            </a:extLst>
          </p:cNvPr>
          <p:cNvGrpSpPr/>
          <p:nvPr/>
        </p:nvGrpSpPr>
        <p:grpSpPr>
          <a:xfrm>
            <a:off x="90119" y="1394111"/>
            <a:ext cx="3733453" cy="3524011"/>
            <a:chOff x="2784919" y="2333027"/>
            <a:chExt cx="3395259" cy="3292839"/>
          </a:xfrm>
        </p:grpSpPr>
        <p:sp>
          <p:nvSpPr>
            <p:cNvPr id="39" name="타원 13">
              <a:extLst>
                <a:ext uri="{FF2B5EF4-FFF2-40B4-BE49-F238E27FC236}">
                  <a16:creationId xmlns:a16="http://schemas.microsoft.com/office/drawing/2014/main" id="{5C0B1345-6775-4E58-B5B8-298B3DBC0EBF}"/>
                </a:ext>
              </a:extLst>
            </p:cNvPr>
            <p:cNvSpPr/>
            <p:nvPr/>
          </p:nvSpPr>
          <p:spPr>
            <a:xfrm>
              <a:off x="2784919" y="2333027"/>
              <a:ext cx="3142114" cy="3142114"/>
            </a:xfrm>
            <a:prstGeom prst="ellips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타원 14">
              <a:extLst>
                <a:ext uri="{FF2B5EF4-FFF2-40B4-BE49-F238E27FC236}">
                  <a16:creationId xmlns:a16="http://schemas.microsoft.com/office/drawing/2014/main" id="{9BFF8889-9EE9-469A-A412-8F60E53F822B}"/>
                </a:ext>
              </a:extLst>
            </p:cNvPr>
            <p:cNvSpPr/>
            <p:nvPr/>
          </p:nvSpPr>
          <p:spPr>
            <a:xfrm>
              <a:off x="2965790" y="2483752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타원 15">
              <a:extLst>
                <a:ext uri="{FF2B5EF4-FFF2-40B4-BE49-F238E27FC236}">
                  <a16:creationId xmlns:a16="http://schemas.microsoft.com/office/drawing/2014/main" id="{02CEF8F4-6FDA-4099-B0BC-4CA2B89C5100}"/>
                </a:ext>
              </a:extLst>
            </p:cNvPr>
            <p:cNvSpPr/>
            <p:nvPr/>
          </p:nvSpPr>
          <p:spPr>
            <a:xfrm>
              <a:off x="3038064" y="2427030"/>
              <a:ext cx="3142114" cy="3142114"/>
            </a:xfrm>
            <a:prstGeom prst="ellipse">
              <a:avLst/>
            </a:prstGeom>
            <a:ln w="63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FDABB45-81C4-485B-93C2-094BB133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85" y="1491292"/>
            <a:ext cx="3336266" cy="3314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Picture 57" descr="A picture containing wall, indoor&#10;&#10;Description generated with high confidence">
            <a:extLst>
              <a:ext uri="{FF2B5EF4-FFF2-40B4-BE49-F238E27FC236}">
                <a16:creationId xmlns:a16="http://schemas.microsoft.com/office/drawing/2014/main" id="{2A2BB90F-C370-4F8F-B30B-6768FBDBB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588" y="1715753"/>
            <a:ext cx="3055907" cy="3038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그룹 24">
            <a:extLst>
              <a:ext uri="{FF2B5EF4-FFF2-40B4-BE49-F238E27FC236}">
                <a16:creationId xmlns:a16="http://schemas.microsoft.com/office/drawing/2014/main" id="{25E91B79-3E4F-4A4F-BBFD-873983C6BD41}"/>
              </a:ext>
            </a:extLst>
          </p:cNvPr>
          <p:cNvGrpSpPr/>
          <p:nvPr/>
        </p:nvGrpSpPr>
        <p:grpSpPr>
          <a:xfrm>
            <a:off x="2616186" y="935291"/>
            <a:ext cx="2361876" cy="595026"/>
            <a:chOff x="574173" y="2057400"/>
            <a:chExt cx="1766304" cy="1317864"/>
          </a:xfrm>
        </p:grpSpPr>
        <p:sp>
          <p:nvSpPr>
            <p:cNvPr id="21" name="직사각형 25">
              <a:extLst>
                <a:ext uri="{FF2B5EF4-FFF2-40B4-BE49-F238E27FC236}">
                  <a16:creationId xmlns:a16="http://schemas.microsoft.com/office/drawing/2014/main" id="{B271671A-5A03-4E88-BD12-8F4AB5A5C4A8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8F95C4D7-C3D3-4B3B-9C2D-35AADD0BA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65" y="2270969"/>
              <a:ext cx="1606606" cy="1104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M51 (France)</a:t>
              </a:r>
            </a:p>
            <a:p>
              <a:pPr marL="0" lvl="1" algn="r">
                <a:lnSpc>
                  <a:spcPct val="80000"/>
                </a:lnSpc>
              </a:pPr>
              <a:endParaRPr lang="fr-FR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3" name="그룹 24">
            <a:extLst>
              <a:ext uri="{FF2B5EF4-FFF2-40B4-BE49-F238E27FC236}">
                <a16:creationId xmlns:a16="http://schemas.microsoft.com/office/drawing/2014/main" id="{6070CD33-59BC-4D4D-AD79-3E629F5C0189}"/>
              </a:ext>
            </a:extLst>
          </p:cNvPr>
          <p:cNvGrpSpPr/>
          <p:nvPr/>
        </p:nvGrpSpPr>
        <p:grpSpPr>
          <a:xfrm>
            <a:off x="3962567" y="4480241"/>
            <a:ext cx="2361876" cy="908327"/>
            <a:chOff x="574173" y="2057400"/>
            <a:chExt cx="1766304" cy="1644902"/>
          </a:xfrm>
        </p:grpSpPr>
        <p:sp>
          <p:nvSpPr>
            <p:cNvPr id="24" name="직사각형 25">
              <a:extLst>
                <a:ext uri="{FF2B5EF4-FFF2-40B4-BE49-F238E27FC236}">
                  <a16:creationId xmlns:a16="http://schemas.microsoft.com/office/drawing/2014/main" id="{6987E60C-8981-4A8D-A5A7-775280C6BE9B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8787D6FF-6C11-4D4B-A5C0-D13453457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804" y="2353499"/>
              <a:ext cx="1606606" cy="1348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Trident</a:t>
              </a:r>
              <a:r>
                <a:rPr 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/>
                </a:rPr>
                <a:t> (US/UK)</a:t>
              </a:r>
            </a:p>
            <a:p>
              <a:pPr marL="0" lvl="1" algn="ctr">
                <a:lnSpc>
                  <a:spcPct val="80000"/>
                </a:lnSpc>
              </a:pPr>
              <a:endPara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  <a:p>
              <a:pPr marL="0" lvl="1" algn="r">
                <a:lnSpc>
                  <a:spcPct val="80000"/>
                </a:lnSpc>
              </a:pPr>
              <a:endParaRPr lang="fr-FR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26" name="직선 연결선 17">
            <a:extLst>
              <a:ext uri="{FF2B5EF4-FFF2-40B4-BE49-F238E27FC236}">
                <a16:creationId xmlns:a16="http://schemas.microsoft.com/office/drawing/2014/main" id="{67A92599-2E06-4635-B4CE-631619FAA6F4}"/>
              </a:ext>
            </a:extLst>
          </p:cNvPr>
          <p:cNvCxnSpPr>
            <a:cxnSpLocks/>
          </p:cNvCxnSpPr>
          <p:nvPr/>
        </p:nvCxnSpPr>
        <p:spPr>
          <a:xfrm flipV="1">
            <a:off x="2766924" y="1379162"/>
            <a:ext cx="943257" cy="362040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17">
            <a:extLst>
              <a:ext uri="{FF2B5EF4-FFF2-40B4-BE49-F238E27FC236}">
                <a16:creationId xmlns:a16="http://schemas.microsoft.com/office/drawing/2014/main" id="{2BDDCDA4-730F-47B7-B877-67C5CB0C7749}"/>
              </a:ext>
            </a:extLst>
          </p:cNvPr>
          <p:cNvCxnSpPr>
            <a:cxnSpLocks/>
          </p:cNvCxnSpPr>
          <p:nvPr/>
        </p:nvCxnSpPr>
        <p:spPr>
          <a:xfrm flipV="1">
            <a:off x="5163484" y="4007144"/>
            <a:ext cx="992692" cy="480673"/>
          </a:xfrm>
          <a:prstGeom prst="line">
            <a:avLst/>
          </a:prstGeom>
          <a:noFill/>
          <a:ln w="12700" cap="rnd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0722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12620" y="113144"/>
            <a:ext cx="8744643" cy="492443"/>
          </a:xfrm>
        </p:spPr>
        <p:txBody>
          <a:bodyPr/>
          <a:lstStyle/>
          <a:p>
            <a:pPr algn="ctr"/>
            <a:r>
              <a:rPr lang="fr-FR"/>
              <a:t>Coiffe – Technologie Aerospike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778525" y="1927334"/>
            <a:ext cx="671018" cy="2301903"/>
            <a:chOff x="2598796" y="2748270"/>
            <a:chExt cx="1076851" cy="2496505"/>
          </a:xfrm>
        </p:grpSpPr>
        <p:grpSp>
          <p:nvGrpSpPr>
            <p:cNvPr id="19" name="그룹 18"/>
            <p:cNvGrpSpPr/>
            <p:nvPr/>
          </p:nvGrpSpPr>
          <p:grpSpPr>
            <a:xfrm>
              <a:off x="2598796" y="2748270"/>
              <a:ext cx="1076851" cy="412967"/>
              <a:chOff x="2478775" y="3140878"/>
              <a:chExt cx="1076851" cy="412967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2478775" y="3140878"/>
                <a:ext cx="664981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oval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3142659" y="3140878"/>
                <a:ext cx="412967" cy="412967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2608321" y="4770981"/>
              <a:ext cx="1067326" cy="473794"/>
              <a:chOff x="2488300" y="5163589"/>
              <a:chExt cx="1067326" cy="473794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2488300" y="5637381"/>
                <a:ext cx="65545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oval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>
                <a:cxnSpLocks/>
              </p:cNvCxnSpPr>
              <p:nvPr/>
            </p:nvCxnSpPr>
            <p:spPr>
              <a:xfrm flipV="1">
                <a:off x="3142659" y="5163589"/>
                <a:ext cx="412967" cy="47379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ysDash"/>
                <a:headEnd type="none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323528" y="1491630"/>
            <a:ext cx="2450223" cy="873719"/>
            <a:chOff x="574119" y="2057400"/>
            <a:chExt cx="1766358" cy="944217"/>
          </a:xfrm>
        </p:grpSpPr>
        <p:sp>
          <p:nvSpPr>
            <p:cNvPr id="26" name="직사각형 25"/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574119" y="2248303"/>
              <a:ext cx="1606606" cy="272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en-US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Aerospike</a:t>
              </a:r>
            </a:p>
          </p:txBody>
        </p:sp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585007" y="2591639"/>
              <a:ext cx="1606608" cy="182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defRPr/>
              </a:pPr>
              <a:r>
                <a:rPr lang="fr-FR" altLang="ko-KR" sz="11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Effet réducteur de trainée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3528" y="3792375"/>
            <a:ext cx="2450223" cy="873719"/>
            <a:chOff x="574119" y="2057400"/>
            <a:chExt cx="1766358" cy="944217"/>
          </a:xfrm>
        </p:grpSpPr>
        <p:sp>
          <p:nvSpPr>
            <p:cNvPr id="34" name="직사각형 33"/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589186" y="2260094"/>
              <a:ext cx="1606606" cy="538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fr-FR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Intégration batteries</a:t>
              </a: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574119" y="2638339"/>
              <a:ext cx="1606608" cy="182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defRPr/>
              </a:pPr>
              <a:r>
                <a:rPr lang="fr-FR" altLang="ko-KR" sz="11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Forme optimisant l’espace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02F3ED8-33F5-4205-8761-2DD4B7412615}"/>
              </a:ext>
            </a:extLst>
          </p:cNvPr>
          <p:cNvSpPr/>
          <p:nvPr/>
        </p:nvSpPr>
        <p:spPr>
          <a:xfrm>
            <a:off x="3484330" y="1805377"/>
            <a:ext cx="5284353" cy="2572442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A1F4F4-4F36-4849-9B09-B3FA4778D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4"/>
          <a:stretch/>
        </p:blipFill>
        <p:spPr>
          <a:xfrm>
            <a:off x="3218861" y="1771655"/>
            <a:ext cx="5457595" cy="232306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F80BA95-5AF9-4ED0-BD8F-92573BFB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260FF688-9014-4641-8137-5A9F7ED16307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39" name="타원 5">
              <a:extLst>
                <a:ext uri="{FF2B5EF4-FFF2-40B4-BE49-F238E27FC236}">
                  <a16:creationId xmlns:a16="http://schemas.microsoft.com/office/drawing/2014/main" id="{379095EA-8AC6-4A6B-A422-6DF6492EB99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ABEC6E3E-907D-4F4F-8BF7-83C8CF1D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218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FD760-661C-474C-9157-9DD8C6291A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9986" y="608112"/>
            <a:ext cx="5906470" cy="55399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>
                <a:latin typeface="Calibri"/>
                <a:cs typeface="Calibri"/>
              </a:rPr>
              <a:t>L'analyse</a:t>
            </a:r>
            <a:r>
              <a:rPr lang="en-US">
                <a:latin typeface="Calibri"/>
                <a:cs typeface="Calibri"/>
              </a:rPr>
              <a:t> CFD par </a:t>
            </a:r>
            <a:r>
              <a:rPr lang="en-US" err="1">
                <a:latin typeface="Calibri"/>
                <a:cs typeface="Calibri"/>
              </a:rPr>
              <a:t>StarCCM</a:t>
            </a:r>
            <a:r>
              <a:rPr lang="en-US">
                <a:latin typeface="Calibri"/>
                <a:cs typeface="Calibri"/>
              </a:rPr>
              <a:t>+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73ECF8-9867-4CFA-9C3D-3461203F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7DEC73D-84AE-4136-B042-1BFCFC0D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7" y="1290386"/>
            <a:ext cx="1941095" cy="1941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8" descr="A picture containing colorful&#10;&#10;Description generated with very high confidence">
            <a:extLst>
              <a:ext uri="{FF2B5EF4-FFF2-40B4-BE49-F238E27FC236}">
                <a16:creationId xmlns:a16="http://schemas.microsoft.com/office/drawing/2014/main" id="{D6F581B5-8575-4D9F-8787-75C7BA11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27" y="2191252"/>
            <a:ext cx="4999120" cy="2806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8237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0658" y="62581"/>
            <a:ext cx="7982643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Etudes de maillage du cas en 2D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6D756A8E-ED9D-406D-9D5E-018AE81AB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11710"/>
            <a:ext cx="4436346" cy="24256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Content Placeholder 2">
            <a:extLst>
              <a:ext uri="{FF2B5EF4-FFF2-40B4-BE49-F238E27FC236}">
                <a16:creationId xmlns:a16="http://schemas.microsoft.com/office/drawing/2014/main" id="{4A927D91-3BC6-42E2-ABCA-2DBF4A0E5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82" y="933352"/>
            <a:ext cx="4191890" cy="261675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F3889A-3CC4-4F8B-83B8-8DA2C96E6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4035AC8-6D5C-41E1-A39C-87F1990841B6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5A38BF03-004F-45D8-B969-B16E9441253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0E04B65-D9C8-4A4B-949F-EB25661F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EE545C-8650-41C7-9D0C-DB42D6A3242C}"/>
              </a:ext>
            </a:extLst>
          </p:cNvPr>
          <p:cNvSpPr txBox="1"/>
          <p:nvPr/>
        </p:nvSpPr>
        <p:spPr>
          <a:xfrm>
            <a:off x="543427" y="1711492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ea typeface="맑은 고딕"/>
              </a:rPr>
              <a:t>Analyse</a:t>
            </a:r>
            <a:r>
              <a:rPr lang="en-US">
                <a:solidFill>
                  <a:schemeClr val="bg1"/>
                </a:solidFill>
                <a:ea typeface="맑은 고딕"/>
              </a:rPr>
              <a:t> des Y+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1F0E6-1867-40B0-AB7D-9A3CB9DAA62B}"/>
              </a:ext>
            </a:extLst>
          </p:cNvPr>
          <p:cNvSpPr txBox="1"/>
          <p:nvPr/>
        </p:nvSpPr>
        <p:spPr>
          <a:xfrm>
            <a:off x="5165558" y="3726781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Maillage</a:t>
            </a:r>
            <a:r>
              <a:rPr lang="en-US">
                <a:solidFill>
                  <a:schemeClr val="bg1"/>
                </a:solidFill>
              </a:rPr>
              <a:t> du </a:t>
            </a:r>
            <a:r>
              <a:rPr lang="en-US" err="1">
                <a:solidFill>
                  <a:schemeClr val="bg1"/>
                </a:solidFill>
              </a:rPr>
              <a:t>modèle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55859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000" y="62581"/>
            <a:ext cx="7852301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Convergence des calculs du cas en 2D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CF3889A-3CC4-4F8B-83B8-8DA2C96E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4035AC8-6D5C-41E1-A39C-87F1990841B6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5A38BF03-004F-45D8-B969-B16E9441253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0E04B65-D9C8-4A4B-949F-EB25661F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AD12D3A-190B-4F9E-A371-334056A4A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90" y="1119968"/>
            <a:ext cx="6793831" cy="37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8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0894" y="62581"/>
            <a:ext cx="7892407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Etudes aérodynamiques du cas en 2D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D20E817F-5AA5-4EA3-81E0-74EDF8197584}"/>
              </a:ext>
            </a:extLst>
          </p:cNvPr>
          <p:cNvGrpSpPr/>
          <p:nvPr/>
        </p:nvGrpSpPr>
        <p:grpSpPr>
          <a:xfrm>
            <a:off x="4846219" y="3843726"/>
            <a:ext cx="4190277" cy="615552"/>
            <a:chOff x="574173" y="2057400"/>
            <a:chExt cx="1918793" cy="944217"/>
          </a:xfrm>
        </p:grpSpPr>
        <p:sp>
          <p:nvSpPr>
            <p:cNvPr id="9" name="직사각형 25">
              <a:extLst>
                <a:ext uri="{FF2B5EF4-FFF2-40B4-BE49-F238E27FC236}">
                  <a16:creationId xmlns:a16="http://schemas.microsoft.com/office/drawing/2014/main" id="{55F74389-D207-4AED-9381-65A0154B7DEA}"/>
                </a:ext>
              </a:extLst>
            </p:cNvPr>
            <p:cNvSpPr/>
            <p:nvPr/>
          </p:nvSpPr>
          <p:spPr>
            <a:xfrm>
              <a:off x="574173" y="2057400"/>
              <a:ext cx="1918793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0124983-D5D1-40D7-A683-5100AC47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22" y="2187336"/>
              <a:ext cx="1838944" cy="765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>
                  <a:solidFill>
                    <a:schemeClr val="bg1"/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rPr>
                <a:t>Champ vectoriel des vitesses autour de l’</a:t>
              </a:r>
              <a:r>
                <a:rPr lang="fr-FR" altLang="ko-KR" sz="2000" err="1">
                  <a:solidFill>
                    <a:schemeClr val="bg1"/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rPr>
                <a:t>aerospike</a:t>
              </a:r>
              <a:endParaRPr lang="fr-FR" altLang="ko-KR" sz="2000">
                <a:solidFill>
                  <a:schemeClr val="bg1"/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endParaRPr>
            </a:p>
          </p:txBody>
        </p:sp>
      </p:grp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6E2DD52F-12DA-4962-B1BD-A9FC5CE71B54}"/>
              </a:ext>
            </a:extLst>
          </p:cNvPr>
          <p:cNvGrpSpPr/>
          <p:nvPr/>
        </p:nvGrpSpPr>
        <p:grpSpPr>
          <a:xfrm>
            <a:off x="107505" y="1347614"/>
            <a:ext cx="4190277" cy="615553"/>
            <a:chOff x="574173" y="2057400"/>
            <a:chExt cx="1766304" cy="956474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62B91466-2BEF-45D2-878E-228FEC0FC1D9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32132240-1A8B-41CA-8A2C-9809F25BB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2" y="2057400"/>
              <a:ext cx="1606606" cy="956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fr-FR" sz="2000">
                  <a:solidFill>
                    <a:schemeClr val="bg1"/>
                  </a:solidFill>
                </a:rPr>
                <a:t>Champ scalaire des vitesses       autour de la coiffe</a:t>
              </a:r>
            </a:p>
          </p:txBody>
        </p:sp>
      </p:grp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5E211120-578E-4723-ABA8-00A4BDEB9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258478"/>
            <a:ext cx="4190277" cy="261574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CEA3BA54-7A2F-4848-A035-5032781F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19" y="991998"/>
            <a:ext cx="4190277" cy="261574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BDAB6-1A31-4116-9337-0F3DA5520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F33AA57-6C9A-4131-8DB7-7078ED4F069B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3AE65CA8-AA4C-4E7B-86A3-B748C455B8F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1271926-721D-46B1-B3F9-AA9F8707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636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0894" y="62581"/>
            <a:ext cx="7892407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Maillage en 3D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0BDAB6-1A31-4116-9337-0F3DA552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F33AA57-6C9A-4131-8DB7-7078ED4F069B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3AE65CA8-AA4C-4E7B-86A3-B748C455B8F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1271926-721D-46B1-B3F9-AA9F8707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" name="Picture 4" descr="A close up of a fish&#10;&#10;Description generated with high confidence">
            <a:extLst>
              <a:ext uri="{FF2B5EF4-FFF2-40B4-BE49-F238E27FC236}">
                <a16:creationId xmlns:a16="http://schemas.microsoft.com/office/drawing/2014/main" id="{02439868-E980-451F-A5E2-841911E4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21" y="1099916"/>
            <a:ext cx="7034463" cy="3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2708" y="233028"/>
            <a:ext cx="6258119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 sz="2800">
                <a:latin typeface="Calibri"/>
                <a:cs typeface="Calibri"/>
              </a:rPr>
              <a:t>Convergence des résultats: comparaison</a:t>
            </a:r>
            <a:endParaRPr lang="en-US" sz="2800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0BDAB6-1A31-4116-9337-0F3DA552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F33AA57-6C9A-4131-8DB7-7078ED4F069B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3AE65CA8-AA4C-4E7B-86A3-B748C455B8F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1271926-721D-46B1-B3F9-AA9F8707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471335D3-6F2C-481F-A02F-5CB629C14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57" y="1743445"/>
            <a:ext cx="4277226" cy="2348425"/>
          </a:xfrm>
          <a:prstGeom prst="rect">
            <a:avLst/>
          </a:prstGeom>
        </p:spPr>
      </p:pic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9C2878BB-3E81-410F-A41F-5C515F0E4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89" y="1740120"/>
            <a:ext cx="4257173" cy="2355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343CC6-ED71-4081-8D0D-898CE42AD6BD}"/>
              </a:ext>
            </a:extLst>
          </p:cNvPr>
          <p:cNvSpPr txBox="1"/>
          <p:nvPr/>
        </p:nvSpPr>
        <p:spPr>
          <a:xfrm>
            <a:off x="673769" y="4198018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Résidus</a:t>
            </a:r>
            <a:r>
              <a:rPr lang="en-US">
                <a:solidFill>
                  <a:schemeClr val="bg1"/>
                </a:solidFill>
              </a:rPr>
              <a:t> du </a:t>
            </a:r>
            <a:r>
              <a:rPr lang="en-US" err="1">
                <a:solidFill>
                  <a:schemeClr val="bg1"/>
                </a:solidFill>
              </a:rPr>
              <a:t>modèle</a:t>
            </a:r>
            <a:r>
              <a:rPr lang="en-US">
                <a:solidFill>
                  <a:schemeClr val="bg1"/>
                </a:solidFill>
              </a:rPr>
              <a:t> aerospike</a:t>
            </a:r>
            <a:endParaRPr 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D2B9E-828B-4DA4-97CB-13D341D65835}"/>
              </a:ext>
            </a:extLst>
          </p:cNvPr>
          <p:cNvSpPr txBox="1"/>
          <p:nvPr/>
        </p:nvSpPr>
        <p:spPr>
          <a:xfrm>
            <a:off x="4944979" y="4157912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Résidus</a:t>
            </a:r>
            <a:r>
              <a:rPr lang="en-US">
                <a:solidFill>
                  <a:schemeClr val="bg1"/>
                </a:solidFill>
              </a:rPr>
              <a:t> du </a:t>
            </a:r>
            <a:r>
              <a:rPr lang="en-US" err="1">
                <a:solidFill>
                  <a:schemeClr val="bg1"/>
                </a:solidFill>
              </a:rPr>
              <a:t>modèle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elliptique</a:t>
            </a:r>
            <a:endParaRPr lang="en-US" err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782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2708" y="233028"/>
            <a:ext cx="6258119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 sz="2800">
                <a:latin typeface="Calibri"/>
                <a:cs typeface="Calibri"/>
              </a:rPr>
              <a:t>Visualisation des résultats: comparaison</a:t>
            </a:r>
            <a:endParaRPr lang="en-US" sz="2800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0BDAB6-1A31-4116-9337-0F3DA552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F33AA57-6C9A-4131-8DB7-7078ED4F069B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3AE65CA8-AA4C-4E7B-86A3-B748C455B8F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1271926-721D-46B1-B3F9-AA9F8707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A039FA2D-8BFC-4D95-AD7F-281B8D80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6" y="1793576"/>
            <a:ext cx="4106779" cy="2268215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73BC4E2C-1A69-4F1B-8C82-6BB356910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266" y="1790251"/>
            <a:ext cx="4197017" cy="2274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138FE-E788-43ED-A8E9-78B6D320B0F3}"/>
              </a:ext>
            </a:extLst>
          </p:cNvPr>
          <p:cNvSpPr txBox="1"/>
          <p:nvPr/>
        </p:nvSpPr>
        <p:spPr>
          <a:xfrm>
            <a:off x="513348" y="4198018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Force du </a:t>
            </a:r>
            <a:r>
              <a:rPr lang="en-US" err="1">
                <a:solidFill>
                  <a:schemeClr val="bg1"/>
                </a:solidFill>
              </a:rPr>
              <a:t>modèle</a:t>
            </a:r>
            <a:r>
              <a:rPr lang="en-US">
                <a:solidFill>
                  <a:schemeClr val="bg1"/>
                </a:solidFill>
              </a:rPr>
              <a:t> aerospike</a:t>
            </a:r>
            <a:endParaRPr 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C4402-C8B5-4422-BB2B-485C47C5F5C7}"/>
              </a:ext>
            </a:extLst>
          </p:cNvPr>
          <p:cNvSpPr txBox="1"/>
          <p:nvPr/>
        </p:nvSpPr>
        <p:spPr>
          <a:xfrm>
            <a:off x="4987090" y="4200023"/>
            <a:ext cx="35653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Force du </a:t>
            </a:r>
            <a:r>
              <a:rPr lang="en-US" err="1">
                <a:solidFill>
                  <a:schemeClr val="bg1"/>
                </a:solidFill>
              </a:rPr>
              <a:t>modèle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elliptique</a:t>
            </a:r>
            <a:endParaRPr lang="en-US" err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624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/>
              <a:t>AEROIPSA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48290" y="3254683"/>
            <a:ext cx="540902" cy="5409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6"/>
          <p:cNvGrpSpPr/>
          <p:nvPr/>
        </p:nvGrpSpPr>
        <p:grpSpPr>
          <a:xfrm flipH="1">
            <a:off x="827559" y="1299231"/>
            <a:ext cx="533999" cy="608786"/>
            <a:chOff x="3255275" y="1289250"/>
            <a:chExt cx="614574" cy="700645"/>
          </a:xfrm>
        </p:grpSpPr>
        <p:sp>
          <p:nvSpPr>
            <p:cNvPr id="8" name="타원 7"/>
            <p:cNvSpPr/>
            <p:nvPr/>
          </p:nvSpPr>
          <p:spPr>
            <a:xfrm>
              <a:off x="3279025" y="1399071"/>
              <a:ext cx="590824" cy="590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타원 8"/>
            <p:cNvSpPr/>
            <p:nvPr/>
          </p:nvSpPr>
          <p:spPr>
            <a:xfrm>
              <a:off x="3255275" y="1289250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145909" y="2469244"/>
            <a:ext cx="1170532" cy="794417"/>
            <a:chOff x="6948264" y="2564425"/>
            <a:chExt cx="1347152" cy="914285"/>
          </a:xfrm>
        </p:grpSpPr>
        <p:sp>
          <p:nvSpPr>
            <p:cNvPr id="11" name="타원 10"/>
            <p:cNvSpPr/>
            <p:nvPr/>
          </p:nvSpPr>
          <p:spPr>
            <a:xfrm>
              <a:off x="7511760" y="2695054"/>
              <a:ext cx="783656" cy="7836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48264" y="2564425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66906" y="3738019"/>
            <a:ext cx="2077849" cy="515143"/>
            <a:chOff x="4700544" y="4739840"/>
            <a:chExt cx="2391373" cy="592872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Nombre d’adhérents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62421" y="1930047"/>
            <a:ext cx="2086819" cy="515143"/>
            <a:chOff x="4700544" y="4739840"/>
            <a:chExt cx="2401697" cy="592872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Création 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02499" y="1968193"/>
            <a:ext cx="2086819" cy="515143"/>
            <a:chOff x="4700544" y="4739840"/>
            <a:chExt cx="2401697" cy="59287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Projets en 2018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657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05640" y="3770533"/>
            <a:ext cx="2077849" cy="515143"/>
            <a:chOff x="4700544" y="4739840"/>
            <a:chExt cx="2391373" cy="592872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Budget moyen d’une fusée</a:t>
              </a: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12866" y="1562204"/>
            <a:ext cx="1225824" cy="1225824"/>
            <a:chOff x="533391" y="1989660"/>
            <a:chExt cx="1410787" cy="1410787"/>
          </a:xfrm>
        </p:grpSpPr>
        <p:sp>
          <p:nvSpPr>
            <p:cNvPr id="30" name="타원 29"/>
            <p:cNvSpPr/>
            <p:nvPr/>
          </p:nvSpPr>
          <p:spPr>
            <a:xfrm>
              <a:off x="533391" y="1989660"/>
              <a:ext cx="1410787" cy="1410787"/>
            </a:xfrm>
            <a:prstGeom prst="ellips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39B1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533391" y="1989660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799523" y="2492288"/>
              <a:ext cx="878522" cy="29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rgbClr val="39B1B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1992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12866" y="3294333"/>
            <a:ext cx="1226021" cy="1225825"/>
            <a:chOff x="533391" y="4434423"/>
            <a:chExt cx="1411014" cy="1410788"/>
          </a:xfrm>
        </p:grpSpPr>
        <p:sp>
          <p:nvSpPr>
            <p:cNvPr id="34" name="타원 33"/>
            <p:cNvSpPr/>
            <p:nvPr/>
          </p:nvSpPr>
          <p:spPr>
            <a:xfrm>
              <a:off x="533618" y="4434424"/>
              <a:ext cx="1410787" cy="1410787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3339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799523" y="4969859"/>
              <a:ext cx="878522" cy="29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45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792917" y="1562203"/>
            <a:ext cx="1225824" cy="1225825"/>
            <a:chOff x="4668121" y="1989659"/>
            <a:chExt cx="1410787" cy="1410788"/>
          </a:xfrm>
        </p:grpSpPr>
        <p:sp>
          <p:nvSpPr>
            <p:cNvPr id="38" name="타원 37"/>
            <p:cNvSpPr/>
            <p:nvPr/>
          </p:nvSpPr>
          <p:spPr>
            <a:xfrm>
              <a:off x="4668121" y="1989659"/>
              <a:ext cx="1410787" cy="1410787"/>
            </a:xfrm>
            <a:prstGeom prst="ellipse">
              <a:avLst/>
            </a:prstGeom>
            <a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rgbClr val="657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4668121" y="1989660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934253" y="2514659"/>
              <a:ext cx="878522" cy="29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rgbClr val="657DAD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12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92917" y="3294333"/>
            <a:ext cx="1225824" cy="1225825"/>
            <a:chOff x="4668121" y="4434423"/>
            <a:chExt cx="1410787" cy="1410788"/>
          </a:xfrm>
        </p:grpSpPr>
        <p:sp>
          <p:nvSpPr>
            <p:cNvPr id="42" name="타원 41"/>
            <p:cNvSpPr/>
            <p:nvPr/>
          </p:nvSpPr>
          <p:spPr>
            <a:xfrm>
              <a:off x="4668121" y="4434424"/>
              <a:ext cx="1410787" cy="1410787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39B1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466812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4934253" y="4856662"/>
              <a:ext cx="878522" cy="488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endParaRPr lang="en-US" altLang="ko-KR" sz="1400" b="1">
                <a:solidFill>
                  <a:srgbClr val="39B1B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rgbClr val="39B1B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600€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81F8D87-6F07-4EDC-8F52-2C01FC8C5219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48" name="타원 5">
              <a:extLst>
                <a:ext uri="{FF2B5EF4-FFF2-40B4-BE49-F238E27FC236}">
                  <a16:creationId xmlns:a16="http://schemas.microsoft.com/office/drawing/2014/main" id="{35195940-4EFC-4367-A15C-B9F239ED25A9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2EB55DC9-0D4E-4746-B53B-B2FE7B23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04056500-F9D7-4786-BBC8-68D07B9E1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6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68" y="102686"/>
            <a:ext cx="7892407" cy="49244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Etude des ailerons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0BDAB6-1A31-4116-9337-0F3DA5520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F33AA57-6C9A-4131-8DB7-7078ED4F069B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3AE65CA8-AA4C-4E7B-86A3-B748C455B8F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1271926-721D-46B1-B3F9-AA9F8707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F34D6DA9-E18E-4B3F-B54E-E725C49A3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47" y="1160073"/>
            <a:ext cx="6733672" cy="3665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180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4499992" y="1283243"/>
            <a:ext cx="4248472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fr-FR" altLang="ko-KR" sz="3600" b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Electronique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99992" y="1285118"/>
            <a:ext cx="3888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518CAF-AB10-4B60-92D0-5A4DC9666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3DB1615-67D2-4DA9-A507-8EA5A5B1C837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A2A3166D-E02F-4A6B-B797-595B78EE976C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F223D0C-CA9C-4982-8454-9370086E5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11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62581"/>
            <a:ext cx="8744643" cy="592961"/>
          </a:xfrm>
        </p:spPr>
        <p:txBody>
          <a:bodyPr/>
          <a:lstStyle/>
          <a:p>
            <a:pPr algn="ctr"/>
            <a:r>
              <a:rPr lang="fr-FR"/>
              <a:t>Electronique embarquée</a:t>
            </a:r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25493" cy="3972417"/>
            <a:chOff x="-15657" y="1556792"/>
            <a:chExt cx="2492009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1965114" y="4457699"/>
              <a:ext cx="490290" cy="103643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00352" y="3076575"/>
              <a:ext cx="1064763" cy="13811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43896" y="4410757"/>
              <a:ext cx="1621218" cy="4694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920782" y="1449670"/>
            <a:ext cx="4315514" cy="413603"/>
            <a:chOff x="4670323" y="2484764"/>
            <a:chExt cx="2670892" cy="551955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4670854" y="2484764"/>
              <a:ext cx="2175231" cy="28751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4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Equipée de batteries Li-Po</a:t>
              </a:r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670323" y="2851891"/>
              <a:ext cx="2670892" cy="1848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fr-FR" sz="9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038184" y="4030130"/>
            <a:ext cx="4414138" cy="876774"/>
            <a:chOff x="4670854" y="5230925"/>
            <a:chExt cx="2506787" cy="1170055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4670854" y="5230925"/>
              <a:ext cx="2506787" cy="28751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4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Composée de plusieurs cartes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670854" y="5632919"/>
              <a:ext cx="911947" cy="76806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1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Capteurs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1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Séquenceur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1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Télécommunication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sp>
        <p:nvSpPr>
          <p:cNvPr id="54" name="Rectangle 3">
            <a:extLst>
              <a:ext uri="{FF2B5EF4-FFF2-40B4-BE49-F238E27FC236}">
                <a16:creationId xmlns:a16="http://schemas.microsoft.com/office/drawing/2014/main" id="{19E98BFB-3C51-4910-AEEF-998014ACD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346" y="4313248"/>
            <a:ext cx="1605824" cy="575542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1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Asservissement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1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Vidéo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fr-FR" sz="11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Diagnostic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84FDE7-7719-48DC-89A0-800B03CF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774" y1="57349" x2="82862" y2="58795"/>
                        <a14:foregroundMark x1="82862" y1="58795" x2="87279" y2="58072"/>
                        <a14:foregroundMark x1="86926" y1="46265" x2="86926" y2="54699"/>
                        <a14:foregroundMark x1="20848" y1="63133" x2="28092" y2="72530"/>
                        <a14:foregroundMark x1="22615" y1="67229" x2="25088" y2="70120"/>
                        <a14:foregroundMark x1="25530" y1="71325" x2="26325" y2="72530"/>
                        <a14:foregroundMark x1="24735" y1="70120" x2="25530" y2="71325"/>
                        <a14:backgroundMark x1="19965" y1="69157" x2="19965" y2="69157"/>
                        <a14:backgroundMark x1="21378" y1="70843" x2="21378" y2="70843"/>
                        <a14:backgroundMark x1="22615" y1="71325" x2="22615" y2="71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8" y="1622183"/>
            <a:ext cx="3234788" cy="2371796"/>
          </a:xfrm>
          <a:prstGeom prst="rect">
            <a:avLst/>
          </a:prstGeom>
        </p:spPr>
      </p:pic>
      <p:pic>
        <p:nvPicPr>
          <p:cNvPr id="3" name="Image 9">
            <a:extLst>
              <a:ext uri="{FF2B5EF4-FFF2-40B4-BE49-F238E27FC236}">
                <a16:creationId xmlns:a16="http://schemas.microsoft.com/office/drawing/2014/main" id="{76D38166-C2BD-429C-87BB-4916D7D2C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715" b="52998" l="38996" r="68439">
                        <a14:foregroundMark x1="49097" y1="35994" x2="49097" y2="35994"/>
                        <a14:foregroundMark x1="55133" y1="24455" x2="55133" y2="24455"/>
                        <a14:foregroundMark x1="48954" y1="36859" x2="48954" y2="36859"/>
                        <a14:foregroundMark x1="49715" y1="36506" x2="49715" y2="36506"/>
                        <a14:foregroundMark x1="53874" y1="51827" x2="66183" y2="49263"/>
                        <a14:foregroundMark x1="66183" y1="49263" x2="66183" y2="49263"/>
                        <a14:foregroundMark x1="42918" y1="44840" x2="41302" y2="50962"/>
                        <a14:foregroundMark x1="66564" y1="48942" x2="66564" y2="51827"/>
                        <a14:foregroundMark x1="67324" y1="52500" x2="67324" y2="52500"/>
                        <a14:foregroundMark x1="49548" y1="51987" x2="56702" y2="52147"/>
                        <a14:foregroundMark x1="52281" y1="52308" x2="57272" y2="52628"/>
                        <a14:foregroundMark x1="41160" y1="50769" x2="41160" y2="43397"/>
                        <a14:foregroundMark x1="52971" y1="52468" x2="52971" y2="52468"/>
                        <a14:foregroundMark x1="51711" y1="52308" x2="52614" y2="52628"/>
                        <a14:foregroundMark x1="53422" y1="52468" x2="53422" y2="52756"/>
                        <a14:foregroundMark x1="67490" y1="45256" x2="67490" y2="45256"/>
                        <a14:foregroundMark x1="67823" y1="45417" x2="67823" y2="45417"/>
                        <a14:foregroundMark x1="66920" y1="42340" x2="66920" y2="42340"/>
                        <a14:foregroundMark x1="67704" y1="45545" x2="66683" y2="42628"/>
                        <a14:foregroundMark x1="67372" y1="43878" x2="67609" y2="44936"/>
                        <a14:foregroundMark x1="67490" y1="42949" x2="67490" y2="42949"/>
                        <a14:foregroundMark x1="67490" y1="42949" x2="67490" y2="42949"/>
                        <a14:foregroundMark x1="66801" y1="41891" x2="67490" y2="42949"/>
                        <a14:backgroundMark x1="40138" y1="40801" x2="39235" y2="42628"/>
                        <a14:backgroundMark x1="39567" y1="41250" x2="39567" y2="42628"/>
                      </a14:backgroundRemoval>
                    </a14:imgEffect>
                  </a14:imgLayer>
                </a14:imgProps>
              </a:ext>
            </a:extLst>
          </a:blip>
          <a:srcRect l="35316" t="21849" r="27881" b="43216"/>
          <a:stretch/>
        </p:blipFill>
        <p:spPr>
          <a:xfrm>
            <a:off x="2924855" y="1715522"/>
            <a:ext cx="3189134" cy="22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1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Carte capteurs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93018" cy="3972417"/>
            <a:chOff x="-15657" y="1556792"/>
            <a:chExt cx="2558638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647630" cy="75581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980915" y="3934428"/>
              <a:ext cx="562066" cy="48995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2111508" cy="1083373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554399"/>
            <a:ext cx="3479892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Capteur de pression différentiel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411836" y="2604069"/>
            <a:ext cx="3320403" cy="615553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Accéléromètre et Gyroscope MEMS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52347" y="3826806"/>
            <a:ext cx="3320403" cy="615553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Enregistrement des données à bord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2479827" y="2692066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313474"/>
            <a:ext cx="1665010" cy="1106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34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Carte séquenceur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93018" cy="3972417"/>
            <a:chOff x="-15657" y="1556792"/>
            <a:chExt cx="2558638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647630" cy="75581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980915" y="3934428"/>
              <a:ext cx="562066" cy="48995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2111508" cy="1083373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554399"/>
            <a:ext cx="3479892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Carte de vol de la fusée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411836" y="2757957"/>
            <a:ext cx="3320403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Donne l’ordre de démarrage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52347" y="3826806"/>
            <a:ext cx="3320403" cy="615553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Donne l’ordre d’ouverture du parachute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2479827" y="2692066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313474"/>
            <a:ext cx="1665010" cy="1106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21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62581"/>
            <a:ext cx="8744643" cy="1083374"/>
          </a:xfrm>
        </p:spPr>
        <p:txBody>
          <a:bodyPr/>
          <a:lstStyle/>
          <a:p>
            <a:pPr algn="ctr"/>
            <a:r>
              <a:rPr lang="fr-FR"/>
              <a:t>Carte Asservissement</a:t>
            </a:r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255826" cy="3972417"/>
            <a:chOff x="-15657" y="1556792"/>
            <a:chExt cx="2225917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1965114" y="4457699"/>
              <a:ext cx="231979" cy="52624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V="1">
              <a:off x="1526121" y="4991704"/>
              <a:ext cx="682056" cy="138962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7" y="4971795"/>
              <a:ext cx="1062133" cy="785234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00352" y="3076575"/>
              <a:ext cx="1064763" cy="13811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43896" y="4410757"/>
              <a:ext cx="1621218" cy="4694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920782" y="1341949"/>
            <a:ext cx="4315514" cy="521324"/>
            <a:chOff x="4670323" y="2341010"/>
            <a:chExt cx="2670892" cy="695709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4670854" y="2341010"/>
              <a:ext cx="2175231" cy="5750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4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Fourni la puissance au moteur du casier parachute pour s’ouvrir</a:t>
              </a:r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670323" y="2851891"/>
              <a:ext cx="2670892" cy="1848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fr-FR" sz="9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2050" name="Picture 2" descr="Image result for parachute rocket">
            <a:extLst>
              <a:ext uri="{FF2B5EF4-FFF2-40B4-BE49-F238E27FC236}">
                <a16:creationId xmlns:a16="http://schemas.microsoft.com/office/drawing/2014/main" id="{BF33F13D-8AD3-435C-BC90-4FA528C2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95" y="1934528"/>
            <a:ext cx="2390271" cy="29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ervomotor">
            <a:extLst>
              <a:ext uri="{FF2B5EF4-FFF2-40B4-BE49-F238E27FC236}">
                <a16:creationId xmlns:a16="http://schemas.microsoft.com/office/drawing/2014/main" id="{A99E2010-7AC2-4C1A-B4E3-F8E29F9E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7500" l="9250" r="90000">
                        <a14:foregroundMark x1="59000" y1="15500" x2="55250" y2="3250"/>
                        <a14:foregroundMark x1="42375" y1="88250" x2="38750" y2="93750"/>
                        <a14:foregroundMark x1="84250" y1="51250" x2="81375" y2="56875"/>
                        <a14:foregroundMark x1="85250" y1="47625" x2="85250" y2="47625"/>
                        <a14:foregroundMark x1="84500" y1="48000" x2="85000" y2="51500"/>
                        <a14:foregroundMark x1="16625" y1="69875" x2="15250" y2="67625"/>
                        <a14:foregroundMark x1="41375" y1="96000" x2="39750" y2="97500"/>
                        <a14:foregroundMark x1="11375" y1="58125" x2="9250" y2="59250"/>
                        <a14:foregroundMark x1="85250" y1="48375" x2="83250" y2="4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98" y="2085706"/>
            <a:ext cx="2455465" cy="24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0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62581"/>
            <a:ext cx="8744643" cy="1083374"/>
          </a:xfrm>
        </p:spPr>
        <p:txBody>
          <a:bodyPr/>
          <a:lstStyle/>
          <a:p>
            <a:pPr algn="ctr"/>
            <a:r>
              <a:rPr lang="fr-FR"/>
              <a:t>Carte Vidéo</a:t>
            </a:r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207095" cy="3972417"/>
            <a:chOff x="-15657" y="1556792"/>
            <a:chExt cx="2177832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1965114" y="4457699"/>
              <a:ext cx="950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V="1">
              <a:off x="1526121" y="4457699"/>
              <a:ext cx="457478" cy="192362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8" y="4445551"/>
              <a:ext cx="857135" cy="1311479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00352" y="3076575"/>
              <a:ext cx="1064763" cy="13811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43896" y="4410757"/>
              <a:ext cx="1621218" cy="4694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920782" y="1449670"/>
            <a:ext cx="4315514" cy="413603"/>
            <a:chOff x="4670323" y="2484764"/>
            <a:chExt cx="2670892" cy="551955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4670854" y="2484764"/>
              <a:ext cx="2175231" cy="28751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4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Transmet un flux vidéo en direct au sol</a:t>
              </a:r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670323" y="2851891"/>
              <a:ext cx="2670892" cy="1848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endParaRPr lang="fr-FR" sz="9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2454736" y="3086002"/>
            <a:ext cx="4414138" cy="215444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sz="14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Equipée de Raspberry Pi (3 Model B et </a:t>
            </a:r>
            <a:r>
              <a:rPr lang="fr-FR" sz="1400" b="1" err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Zero</a:t>
            </a:r>
            <a:r>
              <a:rPr lang="fr-FR" sz="14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v1.3) 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1787060" y="3116646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076" name="Picture 4" descr="Image result for raspberry pi 3 b">
            <a:extLst>
              <a:ext uri="{FF2B5EF4-FFF2-40B4-BE49-F238E27FC236}">
                <a16:creationId xmlns:a16="http://schemas.microsoft.com/office/drawing/2014/main" id="{E4E4CD7E-76CE-4E6D-ACE6-BC6091ED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512" r="90611">
                        <a14:foregroundMark x1="66770" y1="12407" x2="66770" y2="12407"/>
                        <a14:foregroundMark x1="68746" y1="13704" x2="66337" y2="11296"/>
                        <a14:foregroundMark x1="74120" y1="18241" x2="77579" y2="21574"/>
                        <a14:foregroundMark x1="78691" y1="22407" x2="79370" y2="24537"/>
                        <a14:foregroundMark x1="90179" y1="35185" x2="90673" y2="44722"/>
                        <a14:foregroundMark x1="90673" y1="44722" x2="89994" y2="49444"/>
                        <a14:foregroundMark x1="90550" y1="47222" x2="87461" y2="54074"/>
                        <a14:foregroundMark x1="86226" y1="54537" x2="79802" y2="57963"/>
                        <a14:foregroundMark x1="79802" y1="57963" x2="79432" y2="58333"/>
                        <a14:foregroundMark x1="80111" y1="58333" x2="36751" y2="87500"/>
                        <a14:foregroundMark x1="59728" y1="72130" x2="56084" y2="74537"/>
                        <a14:foregroundMark x1="60469" y1="71944" x2="57072" y2="73889"/>
                        <a14:foregroundMark x1="76838" y1="61296" x2="74737" y2="63056"/>
                        <a14:foregroundMark x1="9697" y1="58148" x2="9512" y2="59352"/>
                        <a14:foregroundMark x1="16368" y1="69907" x2="17295" y2="70741"/>
                        <a14:foregroundMark x1="35454" y1="38611" x2="14515" y2="51481"/>
                        <a14:foregroundMark x1="13589" y1="47685" x2="13959" y2="51019"/>
                        <a14:foregroundMark x1="15812" y1="48796" x2="15689" y2="46852"/>
                        <a14:foregroundMark x1="17727" y1="46481" x2="17727" y2="46481"/>
                        <a14:foregroundMark x1="21062" y1="43796" x2="21062" y2="43796"/>
                        <a14:foregroundMark x1="46510" y1="30000" x2="46510" y2="30000"/>
                        <a14:foregroundMark x1="47622" y1="31667" x2="47622" y2="31667"/>
                        <a14:foregroundMark x1="47498" y1="30926" x2="47498" y2="30926"/>
                        <a14:foregroundMark x1="46140" y1="29074" x2="46140" y2="29074"/>
                        <a14:foregroundMark x1="39963" y1="33611" x2="39963" y2="3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93" y="3163318"/>
            <a:ext cx="3137905" cy="20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raspberry pi zero">
            <a:extLst>
              <a:ext uri="{FF2B5EF4-FFF2-40B4-BE49-F238E27FC236}">
                <a16:creationId xmlns:a16="http://schemas.microsoft.com/office/drawing/2014/main" id="{120C5568-D82F-4D94-BF7B-4459146B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7563" y1="25556" x2="17563" y2="25556"/>
                        <a14:backgroundMark x1="84039" y1="27222" x2="83524" y2="27222"/>
                        <a14:backgroundMark x1="83181" y1="67130" x2="83181" y2="67130"/>
                        <a14:backgroundMark x1="18421" y1="68241" x2="18421" y2="68241"/>
                        <a14:backgroundMark x1="17563" y1="68241" x2="17735" y2="69630"/>
                        <a14:backgroundMark x1="83181" y1="68519" x2="83696" y2="69630"/>
                        <a14:backgroundMark x1="83009" y1="26389" x2="83352" y2="28056"/>
                        <a14:backgroundMark x1="17563" y1="26389" x2="17563" y2="28056"/>
                        <a14:backgroundMark x1="17391" y1="67407" x2="17391" y2="6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119" y="3061925"/>
            <a:ext cx="3730377" cy="23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ntenna">
            <a:extLst>
              <a:ext uri="{FF2B5EF4-FFF2-40B4-BE49-F238E27FC236}">
                <a16:creationId xmlns:a16="http://schemas.microsoft.com/office/drawing/2014/main" id="{0C802487-DEF5-4BD0-AE8A-FEA8C253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49" y="1689191"/>
            <a:ext cx="1269895" cy="12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antenna">
            <a:extLst>
              <a:ext uri="{FF2B5EF4-FFF2-40B4-BE49-F238E27FC236}">
                <a16:creationId xmlns:a16="http://schemas.microsoft.com/office/drawing/2014/main" id="{3BCE5A94-067A-42E3-B031-F8596E06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10" y="1708461"/>
            <a:ext cx="1269895" cy="12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arrows">
            <a:extLst>
              <a:ext uri="{FF2B5EF4-FFF2-40B4-BE49-F238E27FC236}">
                <a16:creationId xmlns:a16="http://schemas.microsoft.com/office/drawing/2014/main" id="{A8EB75A8-2D5F-4E01-B00D-D4AEAECB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3150" y1="33601" x2="11400" y2="42661"/>
                        <a14:backgroundMark x1="12850" y1="42087" x2="19650" y2="42317"/>
                        <a14:backgroundMark x1="19650" y1="42317" x2="27000" y2="41858"/>
                        <a14:backgroundMark x1="27000" y1="41858" x2="32650" y2="42087"/>
                        <a14:backgroundMark x1="32650" y1="42087" x2="45950" y2="41284"/>
                        <a14:backgroundMark x1="45950" y1="41284" x2="52150" y2="42087"/>
                        <a14:backgroundMark x1="52150" y1="42087" x2="66100" y2="40596"/>
                        <a14:backgroundMark x1="66100" y1="40596" x2="72500" y2="42890"/>
                        <a14:backgroundMark x1="64950" y1="43234" x2="53050" y2="40711"/>
                        <a14:backgroundMark x1="58500" y1="42890" x2="56950" y2="43578"/>
                        <a14:backgroundMark x1="62500" y1="44037" x2="52600" y2="43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99" y="1574609"/>
            <a:ext cx="2771800" cy="12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7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62581"/>
            <a:ext cx="8744643" cy="1083374"/>
          </a:xfrm>
        </p:spPr>
        <p:txBody>
          <a:bodyPr/>
          <a:lstStyle/>
          <a:p>
            <a:pPr algn="ctr"/>
            <a:r>
              <a:rPr lang="fr-FR"/>
              <a:t>Carte Vidéo</a:t>
            </a:r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3074" name="Picture 2" descr="MissionPlanner_VideoHUD_03.JPG">
            <a:extLst>
              <a:ext uri="{FF2B5EF4-FFF2-40B4-BE49-F238E27FC236}">
                <a16:creationId xmlns:a16="http://schemas.microsoft.com/office/drawing/2014/main" id="{4190254F-7D9B-4460-9600-4807BFF9A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0768" r="59880" b="44340"/>
          <a:stretch/>
        </p:blipFill>
        <p:spPr bwMode="auto">
          <a:xfrm>
            <a:off x="1851538" y="1004650"/>
            <a:ext cx="5398882" cy="394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80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Mesures de vitesse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38</a:t>
            </a:fld>
            <a:endParaRPr lang="ko-KR" altLang="en-US"/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D20E817F-5AA5-4EA3-81E0-74EDF8197584}"/>
              </a:ext>
            </a:extLst>
          </p:cNvPr>
          <p:cNvGrpSpPr/>
          <p:nvPr/>
        </p:nvGrpSpPr>
        <p:grpSpPr>
          <a:xfrm>
            <a:off x="4846218" y="1352571"/>
            <a:ext cx="4190277" cy="615552"/>
            <a:chOff x="574173" y="2057400"/>
            <a:chExt cx="1918793" cy="944217"/>
          </a:xfrm>
        </p:grpSpPr>
        <p:sp>
          <p:nvSpPr>
            <p:cNvPr id="9" name="직사각형 25">
              <a:extLst>
                <a:ext uri="{FF2B5EF4-FFF2-40B4-BE49-F238E27FC236}">
                  <a16:creationId xmlns:a16="http://schemas.microsoft.com/office/drawing/2014/main" id="{55F74389-D207-4AED-9381-65A0154B7DEA}"/>
                </a:ext>
              </a:extLst>
            </p:cNvPr>
            <p:cNvSpPr/>
            <p:nvPr/>
          </p:nvSpPr>
          <p:spPr>
            <a:xfrm>
              <a:off x="574173" y="2057400"/>
              <a:ext cx="1918793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0124983-D5D1-40D7-A683-5100AC47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728" y="2340664"/>
              <a:ext cx="1838944" cy="377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>
                  <a:solidFill>
                    <a:schemeClr val="bg1"/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rPr>
                <a:t>Système à effet Doppler</a:t>
              </a:r>
            </a:p>
          </p:txBody>
        </p:sp>
      </p:grp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6E2DD52F-12DA-4962-B1BD-A9FC5CE71B54}"/>
              </a:ext>
            </a:extLst>
          </p:cNvPr>
          <p:cNvGrpSpPr/>
          <p:nvPr/>
        </p:nvGrpSpPr>
        <p:grpSpPr>
          <a:xfrm>
            <a:off x="107505" y="1347614"/>
            <a:ext cx="4436345" cy="607665"/>
            <a:chOff x="574173" y="2057400"/>
            <a:chExt cx="1766304" cy="944217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62B91466-2BEF-45D2-878E-228FEC0FC1D9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32132240-1A8B-41CA-8A2C-9809F25BB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2" y="2290388"/>
              <a:ext cx="1606606" cy="478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fr-FR" sz="2000">
                  <a:solidFill>
                    <a:schemeClr val="bg1"/>
                  </a:solidFill>
                </a:rPr>
                <a:t>Sonde Pitot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BCF3889A-3CC4-4F8B-83B8-8DA2C96E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4035AC8-6D5C-41E1-A39C-87F1990841B6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5A38BF03-004F-45D8-B969-B16E9441253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0E04B65-D9C8-4A4B-949F-EB25661F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30CA4328-F5DB-4E1D-98EB-AC10104D1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42139"/>
            <a:ext cx="4436345" cy="11736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FEF55E-C074-4478-8412-752F00880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14439" b="15068"/>
          <a:stretch/>
        </p:blipFill>
        <p:spPr>
          <a:xfrm>
            <a:off x="4845411" y="2152788"/>
            <a:ext cx="4190277" cy="29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8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       Sonde </a:t>
            </a:r>
            <a:r>
              <a:rPr lang="fr-FR" err="1"/>
              <a:t>pitot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93018" cy="3972417"/>
            <a:chOff x="-15657" y="1556792"/>
            <a:chExt cx="2558638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647630" cy="75581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980915" y="3818023"/>
              <a:ext cx="559686" cy="606355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2111508" cy="1083373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400511"/>
            <a:ext cx="3330331" cy="615553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Branchée à un capteur de pression différentiel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227518" y="3659603"/>
            <a:ext cx="3320403" cy="923330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Permet de mesurer la vitesse relative par rapport au vent de face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313474"/>
            <a:ext cx="1665010" cy="1106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sp>
        <p:nvSpPr>
          <p:cNvPr id="5" name="AutoShape 2" descr="Amphenol All Sensors DLV-060G-E1BD-C-NI3F">
            <a:extLst>
              <a:ext uri="{FF2B5EF4-FFF2-40B4-BE49-F238E27FC236}">
                <a16:creationId xmlns:a16="http://schemas.microsoft.com/office/drawing/2014/main" id="{023CC6D5-3ACE-496D-A8E9-864DD3A2F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 descr="Image result for pitot-static tube">
            <a:extLst>
              <a:ext uri="{FF2B5EF4-FFF2-40B4-BE49-F238E27FC236}">
                <a16:creationId xmlns:a16="http://schemas.microsoft.com/office/drawing/2014/main" id="{32771C15-9F01-4A35-8323-4DCA50A78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17" y="2178374"/>
            <a:ext cx="3904356" cy="13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LV-060G-E1BD-C-NI3F">
            <a:extLst>
              <a:ext uri="{FF2B5EF4-FFF2-40B4-BE49-F238E27FC236}">
                <a16:creationId xmlns:a16="http://schemas.microsoft.com/office/drawing/2014/main" id="{4FB44A84-31F2-47DC-A987-49A41A82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833" r="95667">
                        <a14:foregroundMark x1="22333" y1="43500" x2="13333" y2="48333"/>
                        <a14:foregroundMark x1="13333" y1="48333" x2="9500" y2="60667"/>
                        <a14:foregroundMark x1="16833" y1="50833" x2="45000" y2="69167"/>
                        <a14:foregroundMark x1="45000" y1="69167" x2="71667" y2="55667"/>
                        <a14:foregroundMark x1="71667" y1="55667" x2="87333" y2="43833"/>
                        <a14:foregroundMark x1="87333" y1="43833" x2="85500" y2="37167"/>
                        <a14:foregroundMark x1="85667" y1="35667" x2="90500" y2="38833"/>
                        <a14:foregroundMark x1="91000" y1="41000" x2="93333" y2="42500"/>
                        <a14:foregroundMark x1="95667" y1="41500" x2="95667" y2="41500"/>
                        <a14:foregroundMark x1="95167" y1="42000" x2="91667" y2="40500"/>
                        <a14:foregroundMark x1="94833" y1="40333" x2="87833" y2="37333"/>
                        <a14:foregroundMark x1="90000" y1="38167" x2="84167" y2="34167"/>
                        <a14:foregroundMark x1="29000" y1="59667" x2="35333" y2="65833"/>
                        <a14:foregroundMark x1="36333" y1="69500" x2="34333" y2="80000"/>
                        <a14:foregroundMark x1="11667" y1="49000" x2="4833" y2="46167"/>
                        <a14:foregroundMark x1="15000" y1="47000" x2="10295" y2="43527"/>
                        <a14:foregroundMark x1="12667" y1="45167" x2="18833" y2="40833"/>
                        <a14:foregroundMark x1="15500" y1="51333" x2="26333" y2="50500"/>
                        <a14:foregroundMark x1="26333" y1="50500" x2="40167" y2="55000"/>
                        <a14:foregroundMark x1="15833" y1="41667" x2="17333" y2="39667"/>
                        <a14:backgroundMark x1="12667" y1="39333" x2="5500" y2="42833"/>
                        <a14:backgroundMark x1="30167" y1="71167" x2="30167" y2="71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06" y="1004650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0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78658" y="150498"/>
            <a:ext cx="8744643" cy="492443"/>
          </a:xfrm>
        </p:spPr>
        <p:txBody>
          <a:bodyPr/>
          <a:lstStyle/>
          <a:p>
            <a:pPr algn="ctr"/>
            <a:r>
              <a:rPr lang="fr-FR" altLang="ko-KR"/>
              <a:t>C’</a:t>
            </a:r>
            <a:r>
              <a:rPr lang="fr-FR" altLang="ko-KR" err="1"/>
              <a:t>Space</a:t>
            </a:r>
            <a:endParaRPr lang="fr-FR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178659" y="864605"/>
            <a:ext cx="8626876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fr-FR" altLang="ko-KR" sz="1200">
                <a:solidFill>
                  <a:schemeClr val="bg1"/>
                </a:solidFill>
                <a:latin typeface="Calibri" panose="020F0502020204030204" pitchFamily="34" charset="0"/>
              </a:rPr>
              <a:t>320 participants dont 210 jeunes et 110 invités pour 60 projets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28422" y="2522951"/>
            <a:ext cx="551077" cy="628255"/>
            <a:chOff x="3255275" y="1289250"/>
            <a:chExt cx="614574" cy="700645"/>
          </a:xfrm>
        </p:grpSpPr>
        <p:sp>
          <p:nvSpPr>
            <p:cNvPr id="7" name="타원 6"/>
            <p:cNvSpPr/>
            <p:nvPr/>
          </p:nvSpPr>
          <p:spPr>
            <a:xfrm>
              <a:off x="3279025" y="1399071"/>
              <a:ext cx="590824" cy="590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" name="타원 7"/>
            <p:cNvSpPr/>
            <p:nvPr/>
          </p:nvSpPr>
          <p:spPr>
            <a:xfrm>
              <a:off x="3255275" y="1289250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60479" y="2757311"/>
            <a:ext cx="1064949" cy="819822"/>
            <a:chOff x="6948264" y="2564425"/>
            <a:chExt cx="1187657" cy="914285"/>
          </a:xfrm>
        </p:grpSpPr>
        <p:sp>
          <p:nvSpPr>
            <p:cNvPr id="10" name="타원 9"/>
            <p:cNvSpPr/>
            <p:nvPr/>
          </p:nvSpPr>
          <p:spPr>
            <a:xfrm>
              <a:off x="7352265" y="2695054"/>
              <a:ext cx="783656" cy="7836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6948264" y="2564425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aphicFrame>
        <p:nvGraphicFramePr>
          <p:cNvPr id="12" name="차트 11"/>
          <p:cNvGraphicFramePr/>
          <p:nvPr>
            <p:extLst/>
          </p:nvPr>
        </p:nvGraphicFramePr>
        <p:xfrm>
          <a:off x="1088619" y="1633402"/>
          <a:ext cx="2333425" cy="194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588679" y="1481484"/>
            <a:ext cx="1522085" cy="162056"/>
            <a:chOff x="1308270" y="4263814"/>
            <a:chExt cx="1672586" cy="203294"/>
          </a:xfrm>
        </p:grpSpPr>
        <p:grpSp>
          <p:nvGrpSpPr>
            <p:cNvPr id="14" name="그룹 13"/>
            <p:cNvGrpSpPr/>
            <p:nvPr/>
          </p:nvGrpSpPr>
          <p:grpSpPr>
            <a:xfrm>
              <a:off x="1308270" y="4263814"/>
              <a:ext cx="815458" cy="201733"/>
              <a:chOff x="5580112" y="2991494"/>
              <a:chExt cx="709587" cy="175543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5580112" y="3017627"/>
                <a:ext cx="123957" cy="123957"/>
              </a:xfrm>
              <a:prstGeom prst="ellipse">
                <a:avLst/>
              </a:prstGeom>
              <a:solidFill>
                <a:srgbClr val="39B1B0"/>
              </a:solidFill>
              <a:ln w="952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5760951" y="2991494"/>
                <a:ext cx="528748" cy="175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fr-FR" altLang="ko-KR" sz="1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Nominal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145629" y="4265374"/>
              <a:ext cx="835227" cy="201734"/>
              <a:chOff x="5580112" y="2903148"/>
              <a:chExt cx="726789" cy="175544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5580112" y="2928602"/>
                <a:ext cx="123957" cy="123957"/>
              </a:xfrm>
              <a:prstGeom prst="ellipse">
                <a:avLst/>
              </a:prstGeom>
              <a:solidFill>
                <a:srgbClr val="39B1B0">
                  <a:alpha val="35000"/>
                </a:srgbClr>
              </a:solidFill>
              <a:ln w="952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Rectangle 3"/>
              <p:cNvSpPr txBox="1">
                <a:spLocks noChangeArrowheads="1"/>
              </p:cNvSpPr>
              <p:nvPr/>
            </p:nvSpPr>
            <p:spPr bwMode="auto">
              <a:xfrm>
                <a:off x="5760951" y="2903148"/>
                <a:ext cx="545950" cy="175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fr-FR" altLang="ko-KR" sz="1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Balistique</a:t>
                </a:r>
                <a:endParaRPr lang="fr-FR" altLang="ko-KR" sz="9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</p:grp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684473086"/>
              </p:ext>
            </p:extLst>
          </p:nvPr>
        </p:nvGraphicFramePr>
        <p:xfrm>
          <a:off x="5269436" y="1706331"/>
          <a:ext cx="2333425" cy="1947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5459849" y="1491608"/>
            <a:ext cx="1443047" cy="162657"/>
            <a:chOff x="1308270" y="4261501"/>
            <a:chExt cx="1810258" cy="204046"/>
          </a:xfrm>
        </p:grpSpPr>
        <p:grpSp>
          <p:nvGrpSpPr>
            <p:cNvPr id="22" name="그룹 21"/>
            <p:cNvGrpSpPr/>
            <p:nvPr/>
          </p:nvGrpSpPr>
          <p:grpSpPr>
            <a:xfrm>
              <a:off x="1308270" y="4263814"/>
              <a:ext cx="815458" cy="201733"/>
              <a:chOff x="5580112" y="2991494"/>
              <a:chExt cx="709587" cy="175543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5580112" y="3017627"/>
                <a:ext cx="123957" cy="12395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3"/>
              <p:cNvSpPr txBox="1">
                <a:spLocks noChangeArrowheads="1"/>
              </p:cNvSpPr>
              <p:nvPr/>
            </p:nvSpPr>
            <p:spPr bwMode="auto">
              <a:xfrm>
                <a:off x="5760951" y="2991494"/>
                <a:ext cx="528748" cy="175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1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Nominal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145626" y="4261501"/>
              <a:ext cx="972902" cy="201733"/>
              <a:chOff x="5580112" y="2899776"/>
              <a:chExt cx="846590" cy="175543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5580112" y="2928602"/>
                <a:ext cx="123957" cy="12395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Rectangle 3"/>
              <p:cNvSpPr txBox="1">
                <a:spLocks noChangeArrowheads="1"/>
              </p:cNvSpPr>
              <p:nvPr/>
            </p:nvSpPr>
            <p:spPr bwMode="auto">
              <a:xfrm>
                <a:off x="5760953" y="2899776"/>
                <a:ext cx="665749" cy="175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fr-FR" altLang="ko-KR" sz="1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Balistique</a:t>
                </a:r>
              </a:p>
            </p:txBody>
          </p:sp>
        </p:grp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2826832" y="3093318"/>
            <a:ext cx="679352" cy="43415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ctr"/>
            <a:r>
              <a:rPr lang="en-US" altLang="ko-KR" sz="2700" b="0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</a:t>
            </a:r>
            <a:r>
              <a:rPr lang="en-US" altLang="ko-KR" sz="1800" b="0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7095416" y="2434134"/>
            <a:ext cx="1025679" cy="450251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ctr"/>
            <a:r>
              <a:rPr lang="en-US" altLang="ko-KR" sz="2700" b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68%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5508101" y="3794729"/>
            <a:ext cx="2056182" cy="256879"/>
            <a:chOff x="2667891" y="5007949"/>
            <a:chExt cx="2218908" cy="277208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2667891" y="5007949"/>
              <a:ext cx="2218908" cy="217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Lancements</a:t>
              </a: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AEROIPSA</a:t>
              </a:r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2667891" y="5110785"/>
              <a:ext cx="2002984" cy="174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defRPr/>
              </a:pPr>
              <a:endParaRPr lang="en-US" altLang="ko-KR" sz="105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327285" y="3791339"/>
            <a:ext cx="1856093" cy="439052"/>
            <a:chOff x="2667891" y="5007949"/>
            <a:chExt cx="2002984" cy="473798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2667891" y="5007949"/>
              <a:ext cx="2002982" cy="217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1600" b="1">
                  <a:solidFill>
                    <a:srgbClr val="39B1B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Lancements C’</a:t>
              </a:r>
              <a:r>
                <a:rPr lang="fr-FR" altLang="ko-KR" sz="1600" b="1" err="1">
                  <a:solidFill>
                    <a:srgbClr val="39B1B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Space</a:t>
              </a:r>
              <a:endParaRPr lang="fr-FR" altLang="ko-KR" sz="1600" b="1">
                <a:solidFill>
                  <a:srgbClr val="39B1B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2667891" y="5307377"/>
              <a:ext cx="2002984" cy="174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>
                <a:defRPr/>
              </a:pPr>
              <a:endParaRPr lang="fr-FR" altLang="ko-KR" sz="105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399898" y="4009242"/>
            <a:ext cx="1710867" cy="1614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1B932F4D-59F7-45F4-A65D-20490F50F8DD}"/>
              </a:ext>
            </a:extLst>
          </p:cNvPr>
          <p:cNvSpPr txBox="1">
            <a:spLocks noChangeArrowheads="1"/>
          </p:cNvSpPr>
          <p:nvPr/>
        </p:nvSpPr>
        <p:spPr>
          <a:xfrm>
            <a:off x="992211" y="1645982"/>
            <a:ext cx="679352" cy="43415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ctr"/>
            <a:r>
              <a:rPr lang="en-US" altLang="ko-KR" sz="2700" b="0">
                <a:solidFill>
                  <a:srgbClr val="216765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r>
              <a:rPr lang="en-US" altLang="ko-KR" sz="1800" b="0">
                <a:solidFill>
                  <a:srgbClr val="216765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  <p:sp>
        <p:nvSpPr>
          <p:cNvPr id="51" name="타원 23">
            <a:extLst>
              <a:ext uri="{FF2B5EF4-FFF2-40B4-BE49-F238E27FC236}">
                <a16:creationId xmlns:a16="http://schemas.microsoft.com/office/drawing/2014/main" id="{E1E381AE-7E28-4B8C-AE88-7423A71B65A7}"/>
              </a:ext>
            </a:extLst>
          </p:cNvPr>
          <p:cNvSpPr/>
          <p:nvPr/>
        </p:nvSpPr>
        <p:spPr>
          <a:xfrm>
            <a:off x="6878353" y="1528715"/>
            <a:ext cx="113555" cy="11355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37B3F18-2A7E-4FB1-80CC-AB28C3EEA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126" y="1502062"/>
            <a:ext cx="484378" cy="1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lnSpc>
                <a:spcPct val="110000"/>
              </a:lnSpc>
            </a:pPr>
            <a:r>
              <a:rPr lang="fr-FR" altLang="ko-KR" sz="10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Mystère</a:t>
            </a:r>
          </a:p>
        </p:txBody>
      </p:sp>
      <p:sp>
        <p:nvSpPr>
          <p:cNvPr id="54" name="직사각형 47">
            <a:extLst>
              <a:ext uri="{FF2B5EF4-FFF2-40B4-BE49-F238E27FC236}">
                <a16:creationId xmlns:a16="http://schemas.microsoft.com/office/drawing/2014/main" id="{029A1BA3-40D1-424F-86A7-C7197D93DA5C}"/>
              </a:ext>
            </a:extLst>
          </p:cNvPr>
          <p:cNvSpPr/>
          <p:nvPr/>
        </p:nvSpPr>
        <p:spPr>
          <a:xfrm>
            <a:off x="5580312" y="4023855"/>
            <a:ext cx="1872000" cy="16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D1422AD7-DDD3-4CF5-B604-9DBD2C5202E4}"/>
              </a:ext>
            </a:extLst>
          </p:cNvPr>
          <p:cNvSpPr txBox="1">
            <a:spLocks noChangeArrowheads="1"/>
          </p:cNvSpPr>
          <p:nvPr/>
        </p:nvSpPr>
        <p:spPr>
          <a:xfrm>
            <a:off x="4735184" y="2468114"/>
            <a:ext cx="1025679" cy="450251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ctr"/>
            <a:r>
              <a:rPr lang="en-US" altLang="ko-KR" sz="2700" b="0">
                <a:solidFill>
                  <a:schemeClr val="accent2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16%</a:t>
            </a: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D8FE2D97-49E2-4389-85C3-DFA963A796CE}"/>
              </a:ext>
            </a:extLst>
          </p:cNvPr>
          <p:cNvSpPr txBox="1">
            <a:spLocks noChangeArrowheads="1"/>
          </p:cNvSpPr>
          <p:nvPr/>
        </p:nvSpPr>
        <p:spPr>
          <a:xfrm>
            <a:off x="5062684" y="1636971"/>
            <a:ext cx="1025679" cy="450251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ctr"/>
            <a:r>
              <a:rPr lang="en-US" altLang="ko-KR" sz="2700" b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16%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59F7046-141B-4F07-A835-D24A6BA8A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D8963DD6-F41F-408F-AF77-63A1A57820E0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61" name="타원 5">
              <a:extLst>
                <a:ext uri="{FF2B5EF4-FFF2-40B4-BE49-F238E27FC236}">
                  <a16:creationId xmlns:a16="http://schemas.microsoft.com/office/drawing/2014/main" id="{CC6677EC-8D76-47C3-A462-C2C1DC79F2E7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B61D9F63-5210-4848-A264-29EB2C176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21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Fonctionnement du système Doppler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8" name="그룹 24">
            <a:extLst>
              <a:ext uri="{FF2B5EF4-FFF2-40B4-BE49-F238E27FC236}">
                <a16:creationId xmlns:a16="http://schemas.microsoft.com/office/drawing/2014/main" id="{D20E817F-5AA5-4EA3-81E0-74EDF8197584}"/>
              </a:ext>
            </a:extLst>
          </p:cNvPr>
          <p:cNvGrpSpPr/>
          <p:nvPr/>
        </p:nvGrpSpPr>
        <p:grpSpPr>
          <a:xfrm>
            <a:off x="4846218" y="1352571"/>
            <a:ext cx="4190277" cy="615552"/>
            <a:chOff x="574173" y="2057400"/>
            <a:chExt cx="1918793" cy="944217"/>
          </a:xfrm>
        </p:grpSpPr>
        <p:sp>
          <p:nvSpPr>
            <p:cNvPr id="9" name="직사각형 25">
              <a:extLst>
                <a:ext uri="{FF2B5EF4-FFF2-40B4-BE49-F238E27FC236}">
                  <a16:creationId xmlns:a16="http://schemas.microsoft.com/office/drawing/2014/main" id="{55F74389-D207-4AED-9381-65A0154B7DEA}"/>
                </a:ext>
              </a:extLst>
            </p:cNvPr>
            <p:cNvSpPr/>
            <p:nvPr/>
          </p:nvSpPr>
          <p:spPr>
            <a:xfrm>
              <a:off x="574173" y="2057400"/>
              <a:ext cx="1918793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0124983-D5D1-40D7-A683-5100AC47B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728" y="2340664"/>
              <a:ext cx="1838944" cy="377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fr-FR" altLang="ko-KR" sz="2000">
                  <a:solidFill>
                    <a:schemeClr val="bg1"/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rPr>
                <a:t>Trilatération</a:t>
              </a:r>
            </a:p>
          </p:txBody>
        </p:sp>
      </p:grp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6E2DD52F-12DA-4962-B1BD-A9FC5CE71B54}"/>
              </a:ext>
            </a:extLst>
          </p:cNvPr>
          <p:cNvGrpSpPr/>
          <p:nvPr/>
        </p:nvGrpSpPr>
        <p:grpSpPr>
          <a:xfrm>
            <a:off x="107505" y="1347614"/>
            <a:ext cx="4436345" cy="607665"/>
            <a:chOff x="574173" y="2057400"/>
            <a:chExt cx="1766304" cy="944217"/>
          </a:xfrm>
        </p:grpSpPr>
        <p:sp>
          <p:nvSpPr>
            <p:cNvPr id="18" name="직사각형 25">
              <a:extLst>
                <a:ext uri="{FF2B5EF4-FFF2-40B4-BE49-F238E27FC236}">
                  <a16:creationId xmlns:a16="http://schemas.microsoft.com/office/drawing/2014/main" id="{62B91466-2BEF-45D2-878E-228FEC0FC1D9}"/>
                </a:ext>
              </a:extLst>
            </p:cNvPr>
            <p:cNvSpPr/>
            <p:nvPr/>
          </p:nvSpPr>
          <p:spPr>
            <a:xfrm>
              <a:off x="574173" y="2057400"/>
              <a:ext cx="1766304" cy="944217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 w="127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32132240-1A8B-41CA-8A2C-9809F25BB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22" y="2290388"/>
              <a:ext cx="1606606" cy="478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ctr"/>
              <a:r>
                <a:rPr lang="fr-FR" sz="2000">
                  <a:solidFill>
                    <a:schemeClr val="bg1"/>
                  </a:solidFill>
                </a:rPr>
                <a:t>GPS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BCF3889A-3CC4-4F8B-83B8-8DA2C96E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4035AC8-6D5C-41E1-A39C-87F1990841B6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5A38BF03-004F-45D8-B969-B16E9441253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0E04B65-D9C8-4A4B-949F-EB25661F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C301528D-54D3-4D87-9B47-C2A9E5AF4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" y="2283718"/>
            <a:ext cx="4436344" cy="24326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BE4E30-729C-444D-9903-F27DD719F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20" y="2283718"/>
            <a:ext cx="2518859" cy="24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7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Principe de la télécommunication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207095" cy="3972417"/>
            <a:chOff x="-15657" y="1556792"/>
            <a:chExt cx="2177832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364697" cy="73118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124321" y="3807763"/>
              <a:ext cx="135726" cy="61184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1111900" cy="1257301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 flipH="1" flipV="1">
              <a:off x="343897" y="3384633"/>
              <a:ext cx="780425" cy="104748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 flipH="1" flipV="1">
              <a:off x="1124321" y="4410756"/>
              <a:ext cx="26195" cy="135445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H="1" flipV="1">
              <a:off x="1455795" y="5632840"/>
              <a:ext cx="70326" cy="74848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7" y="5632840"/>
              <a:ext cx="307668" cy="12419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369734"/>
            <a:ext cx="3330331" cy="67710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 l’émission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2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Un signal de 10 kHz est émis avec un fréquence porteuse de 869,5 MHz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298572"/>
            <a:ext cx="796906" cy="16008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5122" name="Picture 2" descr="Image result for fm modulation">
            <a:extLst>
              <a:ext uri="{FF2B5EF4-FFF2-40B4-BE49-F238E27FC236}">
                <a16:creationId xmlns:a16="http://schemas.microsoft.com/office/drawing/2014/main" id="{422B7AEA-9003-422B-A442-28865C67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26" y="2139702"/>
            <a:ext cx="4770002" cy="27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3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Principe de la télécommunication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207095" cy="3972417"/>
            <a:chOff x="-15657" y="1556792"/>
            <a:chExt cx="2177832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364697" cy="73118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124321" y="3807763"/>
              <a:ext cx="135726" cy="61184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1111900" cy="1257301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 flipH="1" flipV="1">
              <a:off x="343897" y="3384633"/>
              <a:ext cx="780425" cy="104748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 flipH="1" flipV="1">
              <a:off x="1124321" y="4410756"/>
              <a:ext cx="26195" cy="135445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H="1" flipV="1">
              <a:off x="1455795" y="5632840"/>
              <a:ext cx="70326" cy="74848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7" y="5632840"/>
              <a:ext cx="307668" cy="12419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554399"/>
            <a:ext cx="3330331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Au transport du signal</a:t>
            </a:r>
            <a:endParaRPr lang="fr-FR" sz="1200" b="1">
              <a:solidFill>
                <a:srgbClr val="39B1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298572"/>
            <a:ext cx="796906" cy="16008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9AA289B7-9FA2-4E62-8C24-8B425F5A68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14439" b="15068"/>
          <a:stretch/>
        </p:blipFill>
        <p:spPr>
          <a:xfrm>
            <a:off x="2642039" y="1901220"/>
            <a:ext cx="5565263" cy="31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8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Principe de la télécommunication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207095" cy="3972417"/>
            <a:chOff x="-15657" y="1556792"/>
            <a:chExt cx="2177832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364697" cy="73118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124321" y="3807763"/>
              <a:ext cx="135726" cy="61184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1111900" cy="1257301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 flipH="1" flipV="1">
              <a:off x="343897" y="3384633"/>
              <a:ext cx="780425" cy="104748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 flipH="1" flipV="1">
              <a:off x="1124321" y="4410756"/>
              <a:ext cx="26195" cy="135445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H="1" flipV="1">
              <a:off x="1455795" y="5632840"/>
              <a:ext cx="70326" cy="74848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7" y="5632840"/>
              <a:ext cx="307668" cy="12419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369734"/>
            <a:ext cx="3757704" cy="677108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 la réception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2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regénère le signal pour récupérer le signal modulant décalé en fréquence (par effet Doppler)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298572"/>
            <a:ext cx="796906" cy="16008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pic>
        <p:nvPicPr>
          <p:cNvPr id="6146" name="Picture 2" descr="PLL bloack diagram">
            <a:extLst>
              <a:ext uri="{FF2B5EF4-FFF2-40B4-BE49-F238E27FC236}">
                <a16:creationId xmlns:a16="http://schemas.microsoft.com/office/drawing/2014/main" id="{A7C40FCF-1A38-4B2F-BFDD-1BC01A9B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8068"/>
            <a:ext cx="5254456" cy="28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73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04F42-567B-448C-8E58-F8ECED17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"/>
          <a:stretch/>
        </p:blipFill>
        <p:spPr>
          <a:xfrm>
            <a:off x="861802" y="848643"/>
            <a:ext cx="7378354" cy="4317641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CDBCA7-9DF1-4083-BA6C-610165690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Déploiement du système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BD427-E6E6-4D35-B205-A815952A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CF3889A-3CC4-4F8B-83B8-8DA2C96E6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4035AC8-6D5C-41E1-A39C-87F1990841B6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23" name="타원 5">
              <a:extLst>
                <a:ext uri="{FF2B5EF4-FFF2-40B4-BE49-F238E27FC236}">
                  <a16:creationId xmlns:a16="http://schemas.microsoft.com/office/drawing/2014/main" id="{5A38BF03-004F-45D8-B969-B16E9441253E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0E04B65-D9C8-4A4B-949F-EB25661F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84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 altLang="ko-KR"/>
              <a:t>Difficultés d’un tel système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367655" cy="3972417"/>
            <a:chOff x="-15657" y="1556792"/>
            <a:chExt cx="2336263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418584" cy="52116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124321" y="3098867"/>
              <a:ext cx="1196285" cy="1320738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1970039" cy="546265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</p:cNvCxnSpPr>
            <p:nvPr/>
          </p:nvCxnSpPr>
          <p:spPr>
            <a:xfrm flipH="1" flipV="1">
              <a:off x="343897" y="3384633"/>
              <a:ext cx="780425" cy="104748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</p:cNvCxnSpPr>
            <p:nvPr/>
          </p:nvCxnSpPr>
          <p:spPr>
            <a:xfrm flipH="1" flipV="1">
              <a:off x="1124321" y="4410756"/>
              <a:ext cx="26195" cy="135445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 flipV="1">
              <a:off x="1526122" y="4991704"/>
              <a:ext cx="787812" cy="138962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cxnSpLocks/>
            </p:cNvCxnSpPr>
            <p:nvPr/>
          </p:nvCxnSpPr>
          <p:spPr>
            <a:xfrm flipH="1">
              <a:off x="1148127" y="4991704"/>
              <a:ext cx="1117617" cy="765326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705945" y="1559278"/>
            <a:ext cx="6147872" cy="2246769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sz="18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Basse vitesse = Bas décalage = Peu de précision sur la vitesse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fr-FR" sz="1800" b="1">
              <a:solidFill>
                <a:srgbClr val="39B1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fr-FR" sz="18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Traitement de l’information très complexe (basée sur les filtres de </a:t>
            </a:r>
            <a:r>
              <a:rPr lang="fr-FR" sz="1800" b="1" err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Kalman</a:t>
            </a:r>
            <a:r>
              <a:rPr lang="fr-FR" sz="18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571500" lvl="1" indent="-1714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Différents régimes de vol rendent difficile le modèle de trajectoire à utiliser pour les filtres de </a:t>
            </a:r>
            <a:r>
              <a:rPr lang="fr-FR" sz="1400" b="1" err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Kalman</a:t>
            </a:r>
            <a:endParaRPr lang="fr-FR" sz="1400" b="1">
              <a:solidFill>
                <a:srgbClr val="39B1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571500" lvl="1" indent="-1714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fr-FR" sz="14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L’utilisation de cet </a:t>
            </a:r>
            <a:r>
              <a:rPr lang="fr-FR" sz="1400" b="1" err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algortihme</a:t>
            </a:r>
            <a:r>
              <a:rPr lang="fr-FR" sz="14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est assez lourd à utiliser en temps réel</a:t>
            </a:r>
          </a:p>
          <a:p>
            <a:pPr marL="571500" lvl="1" indent="-1714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fr-FR" sz="1400" b="1">
              <a:solidFill>
                <a:srgbClr val="39B1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fr-FR" sz="1800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Le matériel de télécommunication coûte cher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298572"/>
            <a:ext cx="796906" cy="16008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  <p:grpSp>
        <p:nvGrpSpPr>
          <p:cNvPr id="43" name="그룹 49">
            <a:extLst>
              <a:ext uri="{FF2B5EF4-FFF2-40B4-BE49-F238E27FC236}">
                <a16:creationId xmlns:a16="http://schemas.microsoft.com/office/drawing/2014/main" id="{C2B23CD5-36C4-4B6B-9F39-F667EC01C838}"/>
              </a:ext>
            </a:extLst>
          </p:cNvPr>
          <p:cNvGrpSpPr/>
          <p:nvPr/>
        </p:nvGrpSpPr>
        <p:grpSpPr>
          <a:xfrm>
            <a:off x="2127721" y="2101013"/>
            <a:ext cx="440896" cy="440021"/>
            <a:chOff x="2450048" y="2011078"/>
            <a:chExt cx="588378" cy="587210"/>
          </a:xfrm>
        </p:grpSpPr>
        <p:sp>
          <p:nvSpPr>
            <p:cNvPr id="45" name="타원 50">
              <a:extLst>
                <a:ext uri="{FF2B5EF4-FFF2-40B4-BE49-F238E27FC236}">
                  <a16:creationId xmlns:a16="http://schemas.microsoft.com/office/drawing/2014/main" id="{059A0D46-05B5-43B0-B62A-51C95A2CAC31}"/>
                </a:ext>
              </a:extLst>
            </p:cNvPr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타원 52">
              <a:extLst>
                <a:ext uri="{FF2B5EF4-FFF2-40B4-BE49-F238E27FC236}">
                  <a16:creationId xmlns:a16="http://schemas.microsoft.com/office/drawing/2014/main" id="{8301F4C1-5CBB-4B53-AC79-556077FF0BAF}"/>
                </a:ext>
              </a:extLst>
            </p:cNvPr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grpSp>
        <p:nvGrpSpPr>
          <p:cNvPr id="47" name="그룹 49">
            <a:extLst>
              <a:ext uri="{FF2B5EF4-FFF2-40B4-BE49-F238E27FC236}">
                <a16:creationId xmlns:a16="http://schemas.microsoft.com/office/drawing/2014/main" id="{580E2AF5-5797-49BC-9157-B8F3A4B260B1}"/>
              </a:ext>
            </a:extLst>
          </p:cNvPr>
          <p:cNvGrpSpPr/>
          <p:nvPr/>
        </p:nvGrpSpPr>
        <p:grpSpPr>
          <a:xfrm>
            <a:off x="2127721" y="3487901"/>
            <a:ext cx="440896" cy="440021"/>
            <a:chOff x="2450048" y="2011078"/>
            <a:chExt cx="588378" cy="587210"/>
          </a:xfrm>
        </p:grpSpPr>
        <p:sp>
          <p:nvSpPr>
            <p:cNvPr id="48" name="타원 50">
              <a:extLst>
                <a:ext uri="{FF2B5EF4-FFF2-40B4-BE49-F238E27FC236}">
                  <a16:creationId xmlns:a16="http://schemas.microsoft.com/office/drawing/2014/main" id="{FDCD9183-2A5A-4ACE-9A2D-C0B2D0E5AEA8}"/>
                </a:ext>
              </a:extLst>
            </p:cNvPr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타원 52">
              <a:extLst>
                <a:ext uri="{FF2B5EF4-FFF2-40B4-BE49-F238E27FC236}">
                  <a16:creationId xmlns:a16="http://schemas.microsoft.com/office/drawing/2014/main" id="{5D09DF34-101C-44CA-B46D-83A81E5A8975}"/>
                </a:ext>
              </a:extLst>
            </p:cNvPr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66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r-FR"/>
              <a:t>       Conclusion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46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93018" cy="3972417"/>
            <a:chOff x="-15657" y="1556792"/>
            <a:chExt cx="2558638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895351" y="3076576"/>
              <a:ext cx="1647630" cy="755814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980915" y="3934428"/>
              <a:ext cx="562066" cy="48995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343896" y="4410756"/>
              <a:ext cx="2111508" cy="1083373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3252347" y="1554399"/>
            <a:ext cx="3330331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Projet total en un an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3411836" y="2757957"/>
            <a:ext cx="3320403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altLang="ko-K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Conception avancée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52347" y="3980694"/>
            <a:ext cx="4632021" cy="307777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fr-FR" b="1">
                <a:solidFill>
                  <a:srgbClr val="39B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Premières fabrications de pièces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2479827" y="2692066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cxnSp>
        <p:nvCxnSpPr>
          <p:cNvPr id="72" name="직선 연결선 7">
            <a:extLst>
              <a:ext uri="{FF2B5EF4-FFF2-40B4-BE49-F238E27FC236}">
                <a16:creationId xmlns:a16="http://schemas.microsoft.com/office/drawing/2014/main" id="{B242EBE5-1895-47FC-A465-6D8C34B9C375}"/>
              </a:ext>
            </a:extLst>
          </p:cNvPr>
          <p:cNvCxnSpPr>
            <a:cxnSpLocks/>
          </p:cNvCxnSpPr>
          <p:nvPr/>
        </p:nvCxnSpPr>
        <p:spPr>
          <a:xfrm flipV="1">
            <a:off x="339341" y="3313474"/>
            <a:ext cx="1665010" cy="1106"/>
          </a:xfrm>
          <a:prstGeom prst="line">
            <a:avLst/>
          </a:prstGeom>
          <a:ln w="6350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34225583-0F14-4670-980E-30CE212F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BDF0D1DB-EC5B-4274-9689-8BE980B1F82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2" name="타원 5">
              <a:extLst>
                <a:ext uri="{FF2B5EF4-FFF2-40B4-BE49-F238E27FC236}">
                  <a16:creationId xmlns:a16="http://schemas.microsoft.com/office/drawing/2014/main" id="{42E48D6E-738F-4621-81F3-2EF4042F6722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76F6C39-88FF-4FE4-A232-6ACFFD8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09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12738" y="3363838"/>
            <a:ext cx="4318523" cy="492443"/>
          </a:xfrm>
        </p:spPr>
        <p:txBody>
          <a:bodyPr/>
          <a:lstStyle/>
          <a:p>
            <a:r>
              <a:rPr lang="fr-FR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de votre attention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55776" y="3264238"/>
            <a:ext cx="4032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A729A1-E96D-4AD4-B2C4-CFA38739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B47771F4-EAEC-451C-91B9-2C96548ED553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13" name="타원 5">
              <a:extLst>
                <a:ext uri="{FF2B5EF4-FFF2-40B4-BE49-F238E27FC236}">
                  <a16:creationId xmlns:a16="http://schemas.microsoft.com/office/drawing/2014/main" id="{CAD94D6F-7BFE-4CC8-A253-2EDCCD6F6589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79C05A-36A8-4A26-9D51-AFD785CC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11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/>
              <a:t>DHOPPLER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48290" y="3254683"/>
            <a:ext cx="540902" cy="5409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6"/>
          <p:cNvGrpSpPr/>
          <p:nvPr/>
        </p:nvGrpSpPr>
        <p:grpSpPr>
          <a:xfrm flipH="1">
            <a:off x="827559" y="1299231"/>
            <a:ext cx="533999" cy="608786"/>
            <a:chOff x="3255275" y="1289250"/>
            <a:chExt cx="614574" cy="700645"/>
          </a:xfrm>
        </p:grpSpPr>
        <p:sp>
          <p:nvSpPr>
            <p:cNvPr id="8" name="타원 7"/>
            <p:cNvSpPr/>
            <p:nvPr/>
          </p:nvSpPr>
          <p:spPr>
            <a:xfrm>
              <a:off x="3279025" y="1399071"/>
              <a:ext cx="590824" cy="590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타원 8"/>
            <p:cNvSpPr/>
            <p:nvPr/>
          </p:nvSpPr>
          <p:spPr>
            <a:xfrm>
              <a:off x="3255275" y="1289250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145909" y="2469244"/>
            <a:ext cx="1170532" cy="794417"/>
            <a:chOff x="6948264" y="2564425"/>
            <a:chExt cx="1347152" cy="914285"/>
          </a:xfrm>
        </p:grpSpPr>
        <p:sp>
          <p:nvSpPr>
            <p:cNvPr id="11" name="타원 10"/>
            <p:cNvSpPr/>
            <p:nvPr/>
          </p:nvSpPr>
          <p:spPr>
            <a:xfrm>
              <a:off x="7511760" y="2695054"/>
              <a:ext cx="783656" cy="7836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48264" y="2564425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66906" y="3738019"/>
            <a:ext cx="2077849" cy="515143"/>
            <a:chOff x="4700544" y="4739840"/>
            <a:chExt cx="2391373" cy="592872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Radar à effet Doppler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62421" y="1930047"/>
            <a:ext cx="2086819" cy="515143"/>
            <a:chOff x="4700544" y="4739840"/>
            <a:chExt cx="2401697" cy="592872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Supersonique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02499" y="1968193"/>
            <a:ext cx="2086819" cy="515143"/>
            <a:chOff x="4700544" y="4739840"/>
            <a:chExt cx="2401697" cy="59287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Sonde Pitot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657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05640" y="3770533"/>
            <a:ext cx="2077849" cy="515143"/>
            <a:chOff x="4700544" y="4739840"/>
            <a:chExt cx="2391373" cy="592872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 err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Aerospike</a:t>
              </a:r>
              <a:endParaRPr lang="fr-FR" altLang="ko-KR" sz="1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12866" y="3294333"/>
            <a:ext cx="1226021" cy="1225825"/>
            <a:chOff x="533391" y="4434423"/>
            <a:chExt cx="1411014" cy="1410788"/>
          </a:xfrm>
        </p:grpSpPr>
        <p:sp>
          <p:nvSpPr>
            <p:cNvPr id="34" name="타원 33"/>
            <p:cNvSpPr/>
            <p:nvPr/>
          </p:nvSpPr>
          <p:spPr>
            <a:xfrm>
              <a:off x="533618" y="4434424"/>
              <a:ext cx="1410787" cy="1410787"/>
            </a:xfrm>
            <a:prstGeom prst="ellips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3339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792917" y="1562203"/>
            <a:ext cx="1225824" cy="1225825"/>
            <a:chOff x="4668121" y="1989659"/>
            <a:chExt cx="1410787" cy="1410788"/>
          </a:xfrm>
        </p:grpSpPr>
        <p:sp>
          <p:nvSpPr>
            <p:cNvPr id="38" name="타원 37"/>
            <p:cNvSpPr/>
            <p:nvPr/>
          </p:nvSpPr>
          <p:spPr>
            <a:xfrm>
              <a:off x="4668121" y="1989659"/>
              <a:ext cx="1410787" cy="1410787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rgbClr val="657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4668121" y="1989660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92917" y="3294333"/>
            <a:ext cx="1225824" cy="1225825"/>
            <a:chOff x="4668121" y="4434423"/>
            <a:chExt cx="1410787" cy="1410788"/>
          </a:xfrm>
        </p:grpSpPr>
        <p:sp>
          <p:nvSpPr>
            <p:cNvPr id="42" name="타원 41"/>
            <p:cNvSpPr/>
            <p:nvPr/>
          </p:nvSpPr>
          <p:spPr>
            <a:xfrm>
              <a:off x="4668121" y="4434424"/>
              <a:ext cx="1410787" cy="1410787"/>
            </a:xfrm>
            <a:prstGeom prst="ellipse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39B1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466812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65D9E2A6-43E6-4028-865E-5677BCDA51B6}"/>
              </a:ext>
            </a:extLst>
          </p:cNvPr>
          <p:cNvSpPr/>
          <p:nvPr/>
        </p:nvSpPr>
        <p:spPr>
          <a:xfrm>
            <a:off x="1012866" y="1562203"/>
            <a:ext cx="1238760" cy="1225824"/>
          </a:xfrm>
          <a:prstGeom prst="ellipse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AF56680B-928A-43FA-A8F2-2E1641F0E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78489674-8855-4B2B-A029-F9D9FDABAD67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4" name="타원 5">
              <a:extLst>
                <a:ext uri="{FF2B5EF4-FFF2-40B4-BE49-F238E27FC236}">
                  <a16:creationId xmlns:a16="http://schemas.microsoft.com/office/drawing/2014/main" id="{18BA5E06-4908-4E2B-847B-793EEF0D4D7F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404A5450-2C86-49C9-9F78-4EF95BEF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581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/>
              <a:t>DHOPPLER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48290" y="3254683"/>
            <a:ext cx="540902" cy="5409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6"/>
          <p:cNvGrpSpPr/>
          <p:nvPr/>
        </p:nvGrpSpPr>
        <p:grpSpPr>
          <a:xfrm flipH="1">
            <a:off x="827559" y="1299231"/>
            <a:ext cx="533999" cy="608786"/>
            <a:chOff x="3255275" y="1289250"/>
            <a:chExt cx="614574" cy="700645"/>
          </a:xfrm>
        </p:grpSpPr>
        <p:sp>
          <p:nvSpPr>
            <p:cNvPr id="8" name="타원 7"/>
            <p:cNvSpPr/>
            <p:nvPr/>
          </p:nvSpPr>
          <p:spPr>
            <a:xfrm>
              <a:off x="3279025" y="1399071"/>
              <a:ext cx="590824" cy="590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타원 8"/>
            <p:cNvSpPr/>
            <p:nvPr/>
          </p:nvSpPr>
          <p:spPr>
            <a:xfrm>
              <a:off x="3255275" y="1289250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145909" y="2469244"/>
            <a:ext cx="1170532" cy="794417"/>
            <a:chOff x="6948264" y="2564425"/>
            <a:chExt cx="1347152" cy="914285"/>
          </a:xfrm>
        </p:grpSpPr>
        <p:sp>
          <p:nvSpPr>
            <p:cNvPr id="11" name="타원 10"/>
            <p:cNvSpPr/>
            <p:nvPr/>
          </p:nvSpPr>
          <p:spPr>
            <a:xfrm>
              <a:off x="7511760" y="2695054"/>
              <a:ext cx="783656" cy="7836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48264" y="2564425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66906" y="3738019"/>
            <a:ext cx="2077849" cy="515143"/>
            <a:chOff x="4700544" y="4739840"/>
            <a:chExt cx="2391373" cy="592872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Vitesse Max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62421" y="1930047"/>
            <a:ext cx="2086819" cy="515143"/>
            <a:chOff x="4700544" y="4739840"/>
            <a:chExt cx="2401697" cy="592872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Hauteur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02499" y="1968193"/>
            <a:ext cx="2086819" cy="515143"/>
            <a:chOff x="4700544" y="4739840"/>
            <a:chExt cx="2401697" cy="59287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Masse sans propulseur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657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05640" y="3770533"/>
            <a:ext cx="2077849" cy="515143"/>
            <a:chOff x="4700544" y="4739840"/>
            <a:chExt cx="2391373" cy="592872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Altitude Max</a:t>
              </a: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12866" y="3294333"/>
            <a:ext cx="1226021" cy="1225825"/>
            <a:chOff x="533391" y="4434423"/>
            <a:chExt cx="1411014" cy="1410788"/>
          </a:xfrm>
        </p:grpSpPr>
        <p:sp>
          <p:nvSpPr>
            <p:cNvPr id="34" name="타원 33"/>
            <p:cNvSpPr/>
            <p:nvPr/>
          </p:nvSpPr>
          <p:spPr>
            <a:xfrm>
              <a:off x="533618" y="4434424"/>
              <a:ext cx="1410787" cy="1410787"/>
            </a:xfrm>
            <a:prstGeom prst="ellipse">
              <a:avLst/>
            </a:prstGeom>
            <a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3339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736354" y="4982476"/>
              <a:ext cx="1077115" cy="29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400 m/s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792917" y="1562203"/>
            <a:ext cx="1225824" cy="1225825"/>
            <a:chOff x="4668121" y="1989659"/>
            <a:chExt cx="1410787" cy="1410788"/>
          </a:xfrm>
        </p:grpSpPr>
        <p:sp>
          <p:nvSpPr>
            <p:cNvPr id="38" name="타원 37"/>
            <p:cNvSpPr/>
            <p:nvPr/>
          </p:nvSpPr>
          <p:spPr>
            <a:xfrm>
              <a:off x="4668121" y="1989659"/>
              <a:ext cx="1410787" cy="1410787"/>
            </a:xfrm>
            <a:prstGeom prst="ellipse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rgbClr val="657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4668121" y="1989660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974638" y="2500269"/>
              <a:ext cx="878522" cy="290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rgbClr val="657DAD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3 kg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92917" y="3294333"/>
            <a:ext cx="1225824" cy="1225825"/>
            <a:chOff x="4668121" y="4434423"/>
            <a:chExt cx="1410787" cy="1410788"/>
          </a:xfrm>
        </p:grpSpPr>
        <p:sp>
          <p:nvSpPr>
            <p:cNvPr id="42" name="타원 41"/>
            <p:cNvSpPr/>
            <p:nvPr/>
          </p:nvSpPr>
          <p:spPr>
            <a:xfrm>
              <a:off x="4668121" y="4434424"/>
              <a:ext cx="1410787" cy="1410787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39B1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466812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4934251" y="4856662"/>
              <a:ext cx="1054208" cy="488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endParaRPr lang="en-US" altLang="ko-KR" sz="1400" b="1">
                <a:solidFill>
                  <a:srgbClr val="39B1B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  <a:p>
              <a:pPr marL="0" lvl="1" algn="ctr">
                <a:lnSpc>
                  <a:spcPct val="80000"/>
                </a:lnSpc>
              </a:pPr>
              <a:r>
                <a:rPr lang="en-US" altLang="ko-KR" sz="2000" b="1">
                  <a:solidFill>
                    <a:srgbClr val="39B1B0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3 000 m</a:t>
              </a: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65D9E2A6-43E6-4028-865E-5677BCDA51B6}"/>
              </a:ext>
            </a:extLst>
          </p:cNvPr>
          <p:cNvSpPr/>
          <p:nvPr/>
        </p:nvSpPr>
        <p:spPr>
          <a:xfrm>
            <a:off x="1012866" y="1562203"/>
            <a:ext cx="1238760" cy="1225824"/>
          </a:xfrm>
          <a:prstGeom prst="ellipse">
            <a:avLst/>
          </a:prstGeom>
          <a:blipFill dpi="0"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85EB8D39-592B-4ECB-A081-CF6FB99C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452" y="1987754"/>
            <a:ext cx="763342" cy="25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ctr">
              <a:lnSpc>
                <a:spcPct val="80000"/>
              </a:lnSpc>
            </a:pPr>
            <a:r>
              <a:rPr lang="en-US" altLang="ko-KR" sz="2000" b="1">
                <a:solidFill>
                  <a:srgbClr val="39B1B0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1,60 m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AF56680B-928A-43FA-A8F2-2E1641F0E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78489674-8855-4B2B-A029-F9D9FDABAD67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4" name="타원 5">
              <a:extLst>
                <a:ext uri="{FF2B5EF4-FFF2-40B4-BE49-F238E27FC236}">
                  <a16:creationId xmlns:a16="http://schemas.microsoft.com/office/drawing/2014/main" id="{18BA5E06-4908-4E2B-847B-793EEF0D4D7F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404A5450-2C86-49C9-9F78-4EF95BEF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097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peed"/>
          <p:cNvSpPr txBox="1">
            <a:spLocks noChangeArrowheads="1"/>
          </p:cNvSpPr>
          <p:nvPr/>
        </p:nvSpPr>
        <p:spPr bwMode="auto">
          <a:xfrm>
            <a:off x="4499992" y="1283243"/>
            <a:ext cx="4248472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fr-FR" altLang="ko-KR" sz="3600" b="1">
                <a:solidFill>
                  <a:srgbClr val="39B1B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Stabilité et trajectoire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99992" y="1285118"/>
            <a:ext cx="3888000" cy="18000"/>
          </a:xfrm>
          <a:prstGeom prst="rect">
            <a:avLst/>
          </a:prstGeom>
          <a:solidFill>
            <a:srgbClr val="39B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FEB65D-A823-4408-8AA9-CD2992504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609D133-5642-45FD-AA4C-D5088595FFD5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63C87290-0A19-4870-BC81-AFCF32EA2060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4CB4ED3-EAE4-4306-B15A-4217A7A7A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76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err="1"/>
              <a:t>Stabilité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19049" y="1159977"/>
            <a:ext cx="2525493" cy="3972417"/>
            <a:chOff x="-15657" y="1556792"/>
            <a:chExt cx="2492009" cy="530120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895351" y="1626055"/>
              <a:ext cx="342899" cy="1447801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0" y="1556792"/>
              <a:ext cx="2162175" cy="764588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9592" y="2340430"/>
              <a:ext cx="1253058" cy="72967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1965114" y="4457699"/>
              <a:ext cx="490290" cy="1036431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0" y="1635175"/>
              <a:ext cx="1215957" cy="41332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23528" y="3083669"/>
              <a:ext cx="561689" cy="288808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30740" y="3399818"/>
              <a:ext cx="295864" cy="1576913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343896" y="3384633"/>
              <a:ext cx="1661367" cy="106091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470869" y="4991704"/>
              <a:ext cx="147816" cy="11082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50516" y="4442321"/>
              <a:ext cx="834563" cy="132289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031" y="2768643"/>
              <a:ext cx="298440" cy="58689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43667" y="4992170"/>
              <a:ext cx="486864" cy="75358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90901" y="5760364"/>
              <a:ext cx="633420" cy="322709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1526121" y="5479286"/>
              <a:ext cx="950231" cy="90204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260048" y="1630992"/>
              <a:ext cx="881665" cy="667177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0373" y="4517220"/>
              <a:ext cx="600714" cy="454575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526121" y="6381328"/>
              <a:ext cx="505835" cy="47667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90901" y="6099946"/>
              <a:ext cx="1035220" cy="28138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0" y="6099946"/>
              <a:ext cx="462586" cy="56941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headEnd type="non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148126" y="5508648"/>
              <a:ext cx="1322282" cy="248382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927418" y="5760706"/>
              <a:ext cx="234051" cy="1097294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00352" y="3076575"/>
              <a:ext cx="1064763" cy="13811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43896" y="4410757"/>
              <a:ext cx="1621218" cy="4694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36654" y="4419601"/>
              <a:ext cx="289950" cy="121323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34161" y="5657850"/>
              <a:ext cx="524552" cy="8572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43896" y="3076576"/>
              <a:ext cx="540798" cy="135923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5657" y="4291196"/>
              <a:ext cx="346397" cy="1195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0373" y="5668057"/>
              <a:ext cx="633531" cy="25366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712453" y="1819277"/>
              <a:ext cx="187898" cy="124777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921640" y="1465057"/>
            <a:ext cx="4315514" cy="515385"/>
            <a:chOff x="4670854" y="2505301"/>
            <a:chExt cx="2670892" cy="687784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4670854" y="2505301"/>
              <a:ext cx="2175231" cy="24643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2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Principe général</a:t>
              </a:r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4670854" y="2782355"/>
              <a:ext cx="2670892" cy="4107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La fusée doit rester dans l’axe de sa trajectoire malgré les perturbations aérodynamiques qu'elle rencontre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038183" y="4045510"/>
            <a:ext cx="4703106" cy="920768"/>
            <a:chOff x="4670854" y="5251460"/>
            <a:chExt cx="2670892" cy="1228768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4670854" y="5251460"/>
              <a:ext cx="2506787" cy="24643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spcBef>
                  <a:spcPts val="0"/>
                </a:spcBef>
                <a:defRPr/>
              </a:pPr>
              <a:r>
                <a:rPr lang="fr-FR" sz="1200" b="1">
                  <a:solidFill>
                    <a:srgbClr val="39B1B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Conditions de stabilité (imposées par Planète Sciences/CNES) :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670854" y="5535552"/>
              <a:ext cx="2670892" cy="94467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Centre de masse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Centre de portance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Portance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10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Vitesse en sortie de rampe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33074" y="1500393"/>
            <a:ext cx="440896" cy="440021"/>
            <a:chOff x="2450048" y="2011078"/>
            <a:chExt cx="588378" cy="587210"/>
          </a:xfrm>
        </p:grpSpPr>
        <p:sp>
          <p:nvSpPr>
            <p:cNvPr id="51" name="타원 50"/>
            <p:cNvSpPr/>
            <p:nvPr/>
          </p:nvSpPr>
          <p:spPr>
            <a:xfrm>
              <a:off x="2450048" y="2018933"/>
              <a:ext cx="571500" cy="57150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타원 52"/>
            <p:cNvSpPr/>
            <p:nvPr/>
          </p:nvSpPr>
          <p:spPr>
            <a:xfrm>
              <a:off x="2451216" y="2011078"/>
              <a:ext cx="587210" cy="587210"/>
            </a:xfrm>
            <a:prstGeom prst="ellipse">
              <a:avLst/>
            </a:prstGeom>
            <a:solidFill>
              <a:srgbClr val="00182E"/>
            </a:solidFill>
            <a:ln>
              <a:solidFill>
                <a:schemeClr val="bg1"/>
              </a:solidFill>
            </a:ln>
            <a:effectLst>
              <a:glow rad="139700">
                <a:schemeClr val="bg1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ffectLst>
                  <a:glow rad="127000">
                    <a:srgbClr val="62B4C0"/>
                  </a:glow>
                </a:effectLst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2330825" y="3914572"/>
            <a:ext cx="440021" cy="440021"/>
          </a:xfrm>
          <a:prstGeom prst="ellipse">
            <a:avLst/>
          </a:prstGeom>
          <a:solidFill>
            <a:srgbClr val="00182E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ffectLst>
                <a:glow rad="127000">
                  <a:srgbClr val="62B4C0"/>
                </a:glow>
              </a:effectLst>
            </a:endParaRP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5F95097-DF93-4727-B62A-39892841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43" y="2094803"/>
            <a:ext cx="2989373" cy="17884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2F7F5AF-C098-44F3-B870-A7377A566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1661E8-3283-4159-BF6A-8B3D5268ECBD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7" name="타원 5">
              <a:extLst>
                <a:ext uri="{FF2B5EF4-FFF2-40B4-BE49-F238E27FC236}">
                  <a16:creationId xmlns:a16="http://schemas.microsoft.com/office/drawing/2014/main" id="{BB02C245-5B40-48FF-9608-7CD6A2C59433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A600083-227E-43DF-83E1-7AC811B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26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err="1"/>
              <a:t>Stabilité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48290" y="3254683"/>
            <a:ext cx="540902" cy="5409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6"/>
          <p:cNvGrpSpPr/>
          <p:nvPr/>
        </p:nvGrpSpPr>
        <p:grpSpPr>
          <a:xfrm flipH="1">
            <a:off x="827559" y="1299231"/>
            <a:ext cx="533999" cy="608786"/>
            <a:chOff x="3255275" y="1289250"/>
            <a:chExt cx="614574" cy="700645"/>
          </a:xfrm>
        </p:grpSpPr>
        <p:sp>
          <p:nvSpPr>
            <p:cNvPr id="8" name="타원 7"/>
            <p:cNvSpPr/>
            <p:nvPr/>
          </p:nvSpPr>
          <p:spPr>
            <a:xfrm>
              <a:off x="3279025" y="1399071"/>
              <a:ext cx="590824" cy="590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타원 8"/>
            <p:cNvSpPr/>
            <p:nvPr/>
          </p:nvSpPr>
          <p:spPr>
            <a:xfrm>
              <a:off x="3255275" y="1289250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145909" y="2469244"/>
            <a:ext cx="1170532" cy="794417"/>
            <a:chOff x="6948264" y="2564425"/>
            <a:chExt cx="1347152" cy="914285"/>
          </a:xfrm>
        </p:grpSpPr>
        <p:sp>
          <p:nvSpPr>
            <p:cNvPr id="11" name="타원 10"/>
            <p:cNvSpPr/>
            <p:nvPr/>
          </p:nvSpPr>
          <p:spPr>
            <a:xfrm>
              <a:off x="7511760" y="2695054"/>
              <a:ext cx="783656" cy="78365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48264" y="2564425"/>
              <a:ext cx="261257" cy="26125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66906" y="3738019"/>
            <a:ext cx="2077849" cy="515143"/>
            <a:chOff x="4700544" y="4739840"/>
            <a:chExt cx="2391373" cy="592872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Cx non constant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62421" y="1923678"/>
            <a:ext cx="2086819" cy="515143"/>
            <a:chOff x="4700544" y="4739840"/>
            <a:chExt cx="2401697" cy="592872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Le </a:t>
              </a:r>
              <a:r>
                <a:rPr lang="fr-FR" altLang="ko-KR" sz="1400" b="1" err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StabTraj</a:t>
              </a:r>
              <a:endParaRPr lang="fr-FR" altLang="ko-KR" sz="1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02499" y="1968192"/>
            <a:ext cx="2086819" cy="515139"/>
            <a:chOff x="4700544" y="4739844"/>
            <a:chExt cx="2401697" cy="592868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4700547" y="4739844"/>
              <a:ext cx="2401694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Méthode de </a:t>
              </a:r>
              <a:r>
                <a:rPr lang="fr-FR" altLang="ko-KR" sz="1400" b="1" err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Barrowman</a:t>
              </a:r>
              <a:endParaRPr lang="fr-FR" altLang="ko-KR" sz="1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401696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657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05640" y="3770533"/>
            <a:ext cx="2077849" cy="515143"/>
            <a:chOff x="4700544" y="4739840"/>
            <a:chExt cx="2391373" cy="592872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4700547" y="4739840"/>
              <a:ext cx="2391370" cy="2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fr-FR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Centre de pression mobile</a:t>
              </a: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4700545" y="5155604"/>
              <a:ext cx="2391372" cy="1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endParaRPr lang="en-US" altLang="ko-KR" sz="10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00544" y="5034810"/>
              <a:ext cx="1332000" cy="18000"/>
            </a:xfrm>
            <a:prstGeom prst="rect">
              <a:avLst/>
            </a:prstGeom>
            <a:solidFill>
              <a:srgbClr val="39B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12866" y="3294333"/>
            <a:ext cx="1226021" cy="1225825"/>
            <a:chOff x="533391" y="4434423"/>
            <a:chExt cx="1411014" cy="1410788"/>
          </a:xfrm>
        </p:grpSpPr>
        <p:sp>
          <p:nvSpPr>
            <p:cNvPr id="34" name="타원 33"/>
            <p:cNvSpPr/>
            <p:nvPr/>
          </p:nvSpPr>
          <p:spPr>
            <a:xfrm>
              <a:off x="533618" y="4434424"/>
              <a:ext cx="1410787" cy="1410787"/>
            </a:xfrm>
            <a:prstGeom prst="ellips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3339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792917" y="1562203"/>
            <a:ext cx="1225824" cy="1225825"/>
            <a:chOff x="4668121" y="1989659"/>
            <a:chExt cx="1410787" cy="1410788"/>
          </a:xfrm>
        </p:grpSpPr>
        <p:sp>
          <p:nvSpPr>
            <p:cNvPr id="38" name="타원 37"/>
            <p:cNvSpPr/>
            <p:nvPr/>
          </p:nvSpPr>
          <p:spPr>
            <a:xfrm>
              <a:off x="4668121" y="1989659"/>
              <a:ext cx="1410787" cy="1410787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/>
              </a:stretch>
            </a:blipFill>
            <a:ln>
              <a:solidFill>
                <a:srgbClr val="657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4668121" y="1989660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92917" y="3294333"/>
            <a:ext cx="1225824" cy="1225825"/>
            <a:chOff x="4668121" y="4434423"/>
            <a:chExt cx="1410787" cy="1410788"/>
          </a:xfrm>
        </p:grpSpPr>
        <p:sp>
          <p:nvSpPr>
            <p:cNvPr id="42" name="타원 41"/>
            <p:cNvSpPr/>
            <p:nvPr/>
          </p:nvSpPr>
          <p:spPr>
            <a:xfrm>
              <a:off x="4668121" y="4434424"/>
              <a:ext cx="1410787" cy="1410787"/>
            </a:xfrm>
            <a:prstGeom prst="ellipse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39B1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3" name="타원 42"/>
            <p:cNvSpPr/>
            <p:nvPr/>
          </p:nvSpPr>
          <p:spPr>
            <a:xfrm>
              <a:off x="4668121" y="4434423"/>
              <a:ext cx="1410787" cy="1410787"/>
            </a:xfrm>
            <a:prstGeom prst="ellipse">
              <a:avLst/>
            </a:prstGeom>
            <a:solidFill>
              <a:srgbClr val="000E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65D9E2A6-43E6-4028-865E-5677BCDA51B6}"/>
              </a:ext>
            </a:extLst>
          </p:cNvPr>
          <p:cNvSpPr/>
          <p:nvPr/>
        </p:nvSpPr>
        <p:spPr>
          <a:xfrm>
            <a:off x="1012866" y="1562203"/>
            <a:ext cx="1238760" cy="1225824"/>
          </a:xfrm>
          <a:prstGeom prst="ellipse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AF56680B-928A-43FA-A8F2-2E1641F0E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45" y="0"/>
            <a:ext cx="916067" cy="699542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78489674-8855-4B2B-A029-F9D9FDABAD67}"/>
              </a:ext>
            </a:extLst>
          </p:cNvPr>
          <p:cNvGrpSpPr/>
          <p:nvPr/>
        </p:nvGrpSpPr>
        <p:grpSpPr>
          <a:xfrm>
            <a:off x="-252536" y="-308569"/>
            <a:ext cx="1944216" cy="1571832"/>
            <a:chOff x="-252536" y="-308569"/>
            <a:chExt cx="1944216" cy="1571832"/>
          </a:xfrm>
        </p:grpSpPr>
        <p:sp>
          <p:nvSpPr>
            <p:cNvPr id="54" name="타원 5">
              <a:extLst>
                <a:ext uri="{FF2B5EF4-FFF2-40B4-BE49-F238E27FC236}">
                  <a16:creationId xmlns:a16="http://schemas.microsoft.com/office/drawing/2014/main" id="{18BA5E06-4908-4E2B-847B-793EEF0D4D7F}"/>
                </a:ext>
              </a:extLst>
            </p:cNvPr>
            <p:cNvSpPr/>
            <p:nvPr/>
          </p:nvSpPr>
          <p:spPr>
            <a:xfrm>
              <a:off x="-252536" y="-308569"/>
              <a:ext cx="1944216" cy="1571832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404A5450-2C86-49C9-9F78-4EF95BEF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7650"/>
              <a:ext cx="1472175" cy="104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324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3dfc9bf705a21980cdc17652d2ef1539196b2f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pello5</dc:creator>
  <cp:revision>1</cp:revision>
  <dcterms:created xsi:type="dcterms:W3CDTF">2014-02-18T09:33:50Z</dcterms:created>
  <dcterms:modified xsi:type="dcterms:W3CDTF">2019-01-30T13:20:33Z</dcterms:modified>
</cp:coreProperties>
</file>